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40" r:id="rId2"/>
    <p:sldId id="618" r:id="rId3"/>
    <p:sldId id="566" r:id="rId4"/>
    <p:sldId id="628" r:id="rId5"/>
    <p:sldId id="620" r:id="rId6"/>
    <p:sldId id="621" r:id="rId7"/>
    <p:sldId id="615" r:id="rId8"/>
    <p:sldId id="623" r:id="rId9"/>
  </p:sldIdLst>
  <p:sldSz cx="9906000" cy="6858000" type="A4"/>
  <p:notesSz cx="6645275" cy="9777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7C80"/>
    <a:srgbClr val="FAE600"/>
    <a:srgbClr val="FFD200"/>
    <a:srgbClr val="FF3399"/>
    <a:srgbClr val="FF0066"/>
    <a:srgbClr val="FF9999"/>
    <a:srgbClr val="B4B4B4"/>
    <a:srgbClr val="F1F1F1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9" autoAdjust="0"/>
    <p:restoredTop sz="95683" autoAdjust="0"/>
  </p:normalViewPr>
  <p:slideViewPr>
    <p:cSldViewPr snapToGrid="0">
      <p:cViewPr>
        <p:scale>
          <a:sx n="70" d="100"/>
          <a:sy n="70" d="100"/>
        </p:scale>
        <p:origin x="-408" y="-108"/>
      </p:cViewPr>
      <p:guideLst>
        <p:guide orient="horz" pos="939"/>
        <p:guide pos="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2784" y="-108"/>
      </p:cViewPr>
      <p:guideLst>
        <p:guide orient="horz" pos="3080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FF6A4C-C5D1-4F9D-8B0A-7B1DF9A94F1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CF32BA-CAD2-4362-97BC-3786050CFCAA}">
      <dgm:prSet phldrT="[Text]" custT="1"/>
      <dgm:spPr/>
      <dgm:t>
        <a:bodyPr/>
        <a:lstStyle/>
        <a:p>
          <a:pPr algn="ctr"/>
          <a:r>
            <a:rPr lang="tr-TR" sz="2400" b="1" u="sng" noProof="0" dirty="0" smtClean="0"/>
            <a:t>Amaç</a:t>
          </a:r>
          <a:r>
            <a:rPr lang="en-US" sz="2400" b="1" u="sng" noProof="0" dirty="0" smtClean="0"/>
            <a:t>: </a:t>
          </a:r>
          <a:r>
            <a:rPr lang="tr-TR" sz="2400" dirty="0" smtClean="0"/>
            <a:t>Türkiye’de sınaî ve/veya ticari faaliyette bulunan veya yazılım sektöründe faaliyet gösteren şirketlerin uluslararası pazarlarda rekabet gücünü arttırmak</a:t>
          </a:r>
          <a:endParaRPr lang="en-US" sz="2400" noProof="0" dirty="0"/>
        </a:p>
      </dgm:t>
    </dgm:pt>
    <dgm:pt modelId="{FC803189-655C-4EAD-B64F-F1C00749BF18}" type="parTrans" cxnId="{35FA7B6C-57B1-4324-864A-BFA2B6904AB9}">
      <dgm:prSet/>
      <dgm:spPr/>
      <dgm:t>
        <a:bodyPr/>
        <a:lstStyle/>
        <a:p>
          <a:endParaRPr lang="en-US"/>
        </a:p>
      </dgm:t>
    </dgm:pt>
    <dgm:pt modelId="{31988C27-4D92-4ED5-B90C-CB8EBBD97995}" type="sibTrans" cxnId="{35FA7B6C-57B1-4324-864A-BFA2B6904AB9}">
      <dgm:prSet/>
      <dgm:spPr/>
      <dgm:t>
        <a:bodyPr/>
        <a:lstStyle/>
        <a:p>
          <a:endParaRPr lang="en-US"/>
        </a:p>
      </dgm:t>
    </dgm:pt>
    <dgm:pt modelId="{4EB490F4-6584-4E15-BAA6-21994207E30A}">
      <dgm:prSet phldrT="[Text]" custT="1"/>
      <dgm:spPr/>
      <dgm:t>
        <a:bodyPr anchor="t"/>
        <a:lstStyle/>
        <a:p>
          <a:pPr algn="l">
            <a:spcBef>
              <a:spcPct val="0"/>
            </a:spcBef>
          </a:pPr>
          <a:r>
            <a:rPr lang="tr-TR" sz="2400" noProof="0" dirty="0" smtClean="0"/>
            <a:t>Başvuru Sahipleri</a:t>
          </a:r>
          <a:endParaRPr lang="en-US" sz="2400" noProof="0" dirty="0"/>
        </a:p>
      </dgm:t>
    </dgm:pt>
    <dgm:pt modelId="{15E0D25B-DF97-4E91-B1FD-0E7F0C688DF9}" type="parTrans" cxnId="{9633DA58-36F5-4BAD-B570-29E4C2751484}">
      <dgm:prSet/>
      <dgm:spPr/>
      <dgm:t>
        <a:bodyPr/>
        <a:lstStyle/>
        <a:p>
          <a:endParaRPr lang="en-US"/>
        </a:p>
      </dgm:t>
    </dgm:pt>
    <dgm:pt modelId="{6B923B78-021A-407C-89B5-57035F3B022E}" type="sibTrans" cxnId="{9633DA58-36F5-4BAD-B570-29E4C2751484}">
      <dgm:prSet/>
      <dgm:spPr/>
      <dgm:t>
        <a:bodyPr/>
        <a:lstStyle/>
        <a:p>
          <a:endParaRPr lang="en-US"/>
        </a:p>
      </dgm:t>
    </dgm:pt>
    <dgm:pt modelId="{0B9AA143-3009-4566-833C-B078344722CE}">
      <dgm:prSet phldrT="[Text]" custT="1"/>
      <dgm:spPr/>
      <dgm:t>
        <a:bodyPr/>
        <a:lstStyle/>
        <a:p>
          <a:r>
            <a:rPr lang="tr-TR" sz="2400" noProof="0" dirty="0" smtClean="0"/>
            <a:t>Desteklenen Aktiviteler</a:t>
          </a:r>
        </a:p>
      </dgm:t>
    </dgm:pt>
    <dgm:pt modelId="{3FC4F430-46F0-45D2-8AFB-98204F45F708}" type="parTrans" cxnId="{F94D8C50-934C-4644-BEA2-862761EE3A8F}">
      <dgm:prSet/>
      <dgm:spPr/>
      <dgm:t>
        <a:bodyPr/>
        <a:lstStyle/>
        <a:p>
          <a:endParaRPr lang="en-US"/>
        </a:p>
      </dgm:t>
    </dgm:pt>
    <dgm:pt modelId="{0C45601E-7504-4192-A164-BC7AB39913DB}" type="sibTrans" cxnId="{F94D8C50-934C-4644-BEA2-862761EE3A8F}">
      <dgm:prSet/>
      <dgm:spPr/>
      <dgm:t>
        <a:bodyPr/>
        <a:lstStyle/>
        <a:p>
          <a:endParaRPr lang="en-US"/>
        </a:p>
      </dgm:t>
    </dgm:pt>
    <dgm:pt modelId="{AE14E4F7-1E95-461B-8EE7-2113D19BEDC8}">
      <dgm:prSet phldrT="[Text]" custT="1"/>
      <dgm:spPr/>
      <dgm:t>
        <a:bodyPr anchor="t"/>
        <a:lstStyle/>
        <a:p>
          <a:pPr algn="l"/>
          <a:r>
            <a:rPr lang="tr-TR" sz="2400" noProof="0" dirty="0" smtClean="0"/>
            <a:t>Bütçe</a:t>
          </a:r>
          <a:endParaRPr lang="en-US" sz="2400" noProof="0" dirty="0"/>
        </a:p>
      </dgm:t>
    </dgm:pt>
    <dgm:pt modelId="{21C1302F-980D-41E7-AB46-9771A1B36FEA}" type="parTrans" cxnId="{92765326-7FC1-4901-A817-F2945B04EE3B}">
      <dgm:prSet/>
      <dgm:spPr/>
      <dgm:t>
        <a:bodyPr/>
        <a:lstStyle/>
        <a:p>
          <a:endParaRPr lang="en-US"/>
        </a:p>
      </dgm:t>
    </dgm:pt>
    <dgm:pt modelId="{E90F7BB7-13B3-49B9-9E8E-29856EB59A04}" type="sibTrans" cxnId="{92765326-7FC1-4901-A817-F2945B04EE3B}">
      <dgm:prSet/>
      <dgm:spPr/>
      <dgm:t>
        <a:bodyPr/>
        <a:lstStyle/>
        <a:p>
          <a:endParaRPr lang="en-US"/>
        </a:p>
      </dgm:t>
    </dgm:pt>
    <dgm:pt modelId="{48D77C1F-277E-46F4-AA13-B9B3A71A5191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smtClean="0"/>
            <a:t>Türkiye İhracatçılar Meclisi</a:t>
          </a:r>
          <a:endParaRPr lang="en-US" sz="1200" noProof="0" dirty="0"/>
        </a:p>
      </dgm:t>
    </dgm:pt>
    <dgm:pt modelId="{4CE00D9B-C25B-4988-93C6-9A4A0A181E2C}" type="parTrans" cxnId="{11EECB52-C0AB-4E26-A067-5391903DA772}">
      <dgm:prSet/>
      <dgm:spPr/>
      <dgm:t>
        <a:bodyPr/>
        <a:lstStyle/>
        <a:p>
          <a:endParaRPr lang="en-US"/>
        </a:p>
      </dgm:t>
    </dgm:pt>
    <dgm:pt modelId="{A72CAAEA-1AB9-4190-8174-54B9A8B76AF2}" type="sibTrans" cxnId="{11EECB52-C0AB-4E26-A067-5391903DA772}">
      <dgm:prSet/>
      <dgm:spPr/>
      <dgm:t>
        <a:bodyPr/>
        <a:lstStyle/>
        <a:p>
          <a:endParaRPr lang="en-US"/>
        </a:p>
      </dgm:t>
    </dgm:pt>
    <dgm:pt modelId="{5303C1D4-1F63-4900-A42C-1487ACD6E9B0}">
      <dgm:prSet custT="1"/>
      <dgm:spPr/>
      <dgm:t>
        <a:bodyPr/>
        <a:lstStyle/>
        <a:p>
          <a:r>
            <a:rPr lang="tr-TR" sz="1200" noProof="0" dirty="0" smtClean="0"/>
            <a:t>İhtiyaç analizi/eğitim/danışmanlık Maksimum </a:t>
          </a:r>
          <a:r>
            <a:rPr lang="en-US" sz="1200" noProof="0" dirty="0" smtClean="0"/>
            <a:t>400</a:t>
          </a:r>
          <a:r>
            <a:rPr lang="tr-TR" sz="1200" noProof="0" dirty="0" smtClean="0"/>
            <a:t>.</a:t>
          </a:r>
          <a:r>
            <a:rPr lang="en-US" sz="1200" noProof="0" dirty="0" smtClean="0"/>
            <a:t>000 $ </a:t>
          </a:r>
          <a:r>
            <a:rPr lang="tr-TR" sz="1200" noProof="0" dirty="0" smtClean="0"/>
            <a:t> destek ve %25 eş-finansman</a:t>
          </a:r>
          <a:endParaRPr lang="en-US" sz="1200" noProof="0" dirty="0"/>
        </a:p>
      </dgm:t>
    </dgm:pt>
    <dgm:pt modelId="{E4BD3FAB-016E-4A67-9ACE-81D73EE55171}" type="parTrans" cxnId="{DD7CEFF8-6721-452F-8838-8DE9B7567FBE}">
      <dgm:prSet/>
      <dgm:spPr/>
      <dgm:t>
        <a:bodyPr/>
        <a:lstStyle/>
        <a:p>
          <a:endParaRPr lang="en-US"/>
        </a:p>
      </dgm:t>
    </dgm:pt>
    <dgm:pt modelId="{27D83CA2-1F81-4618-A409-CF9707F34695}" type="sibTrans" cxnId="{DD7CEFF8-6721-452F-8838-8DE9B7567FBE}">
      <dgm:prSet/>
      <dgm:spPr/>
      <dgm:t>
        <a:bodyPr/>
        <a:lstStyle/>
        <a:p>
          <a:endParaRPr lang="en-US"/>
        </a:p>
      </dgm:t>
    </dgm:pt>
    <dgm:pt modelId="{E6A668F0-DC24-4876-A8E3-7CB0CE7FC1DF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smtClean="0"/>
            <a:t>Türkiye Odalar ve Borsalar Birliği</a:t>
          </a:r>
          <a:endParaRPr lang="en-US" sz="1200" noProof="0" dirty="0"/>
        </a:p>
      </dgm:t>
    </dgm:pt>
    <dgm:pt modelId="{BA643475-3F98-48D6-B60A-DCBBB6CC4E94}" type="parTrans" cxnId="{A40745F8-85F5-40CE-B544-1899CB33C0AC}">
      <dgm:prSet/>
      <dgm:spPr/>
      <dgm:t>
        <a:bodyPr/>
        <a:lstStyle/>
        <a:p>
          <a:endParaRPr lang="en-US"/>
        </a:p>
      </dgm:t>
    </dgm:pt>
    <dgm:pt modelId="{0E2EE94C-C5BD-4581-9B0A-F668F29BA017}" type="sibTrans" cxnId="{A40745F8-85F5-40CE-B544-1899CB33C0AC}">
      <dgm:prSet/>
      <dgm:spPr/>
      <dgm:t>
        <a:bodyPr/>
        <a:lstStyle/>
        <a:p>
          <a:endParaRPr lang="en-US"/>
        </a:p>
      </dgm:t>
    </dgm:pt>
    <dgm:pt modelId="{E9F35066-1FFD-4F98-989B-D822759FF8DD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smtClean="0"/>
            <a:t>Dış Ekonomik İlişkiler Kurulu</a:t>
          </a:r>
          <a:endParaRPr lang="en-US" sz="1200" noProof="0" dirty="0"/>
        </a:p>
      </dgm:t>
    </dgm:pt>
    <dgm:pt modelId="{00112009-D831-4D77-98F0-9218B369C5CA}" type="parTrans" cxnId="{8A598DA2-E4B6-45B1-830A-A98CEFB54396}">
      <dgm:prSet/>
      <dgm:spPr/>
      <dgm:t>
        <a:bodyPr/>
        <a:lstStyle/>
        <a:p>
          <a:endParaRPr lang="en-US"/>
        </a:p>
      </dgm:t>
    </dgm:pt>
    <dgm:pt modelId="{62EC818D-8710-4090-B5E9-D3EAB2477EDE}" type="sibTrans" cxnId="{8A598DA2-E4B6-45B1-830A-A98CEFB54396}">
      <dgm:prSet/>
      <dgm:spPr/>
      <dgm:t>
        <a:bodyPr/>
        <a:lstStyle/>
        <a:p>
          <a:endParaRPr lang="en-US"/>
        </a:p>
      </dgm:t>
    </dgm:pt>
    <dgm:pt modelId="{C638A865-5280-42F6-B09D-B12359F95E8E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smtClean="0"/>
            <a:t>İhracatçı Birlikleri</a:t>
          </a:r>
          <a:endParaRPr lang="en-US" sz="1200" noProof="0" dirty="0"/>
        </a:p>
      </dgm:t>
    </dgm:pt>
    <dgm:pt modelId="{5A0D0B91-EDD0-4166-BC0B-5B4BA8214057}" type="parTrans" cxnId="{22C37BF8-8C42-4546-89A7-16A04529E040}">
      <dgm:prSet/>
      <dgm:spPr/>
      <dgm:t>
        <a:bodyPr/>
        <a:lstStyle/>
        <a:p>
          <a:endParaRPr lang="en-US"/>
        </a:p>
      </dgm:t>
    </dgm:pt>
    <dgm:pt modelId="{88B6BD1C-AD7E-4DD2-992B-8EF54B34345F}" type="sibTrans" cxnId="{22C37BF8-8C42-4546-89A7-16A04529E040}">
      <dgm:prSet/>
      <dgm:spPr/>
      <dgm:t>
        <a:bodyPr/>
        <a:lstStyle/>
        <a:p>
          <a:endParaRPr lang="en-US"/>
        </a:p>
      </dgm:t>
    </dgm:pt>
    <dgm:pt modelId="{D0C6D5D5-A411-4032-A0E4-DDFFDE1B04DA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smtClean="0"/>
            <a:t>İl Ticaret ve/veya Sanayi Odaları</a:t>
          </a:r>
          <a:endParaRPr lang="en-US" sz="1200" noProof="0" dirty="0"/>
        </a:p>
      </dgm:t>
    </dgm:pt>
    <dgm:pt modelId="{5C7B5268-AE59-499F-A71C-11AB46DE82C6}" type="parTrans" cxnId="{70AE1BB9-6813-41DF-9AB9-3267CE8E7F00}">
      <dgm:prSet/>
      <dgm:spPr/>
      <dgm:t>
        <a:bodyPr/>
        <a:lstStyle/>
        <a:p>
          <a:endParaRPr lang="en-US"/>
        </a:p>
      </dgm:t>
    </dgm:pt>
    <dgm:pt modelId="{62D2D340-12FD-4AE5-994E-4A91C6410F85}" type="sibTrans" cxnId="{70AE1BB9-6813-41DF-9AB9-3267CE8E7F00}">
      <dgm:prSet/>
      <dgm:spPr/>
      <dgm:t>
        <a:bodyPr/>
        <a:lstStyle/>
        <a:p>
          <a:endParaRPr lang="en-US"/>
        </a:p>
      </dgm:t>
    </dgm:pt>
    <dgm:pt modelId="{46C1170C-A993-4202-9C5B-A1875B703DC3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smtClean="0"/>
            <a:t>Endüstri Bölgeleri</a:t>
          </a:r>
          <a:endParaRPr lang="en-US" sz="1200" noProof="0" dirty="0"/>
        </a:p>
      </dgm:t>
    </dgm:pt>
    <dgm:pt modelId="{213D798A-DF84-4C3B-81D8-EC161B2AD295}" type="parTrans" cxnId="{610FD00B-25EC-4ABE-BB8E-4DE15A7F99AE}">
      <dgm:prSet/>
      <dgm:spPr/>
      <dgm:t>
        <a:bodyPr/>
        <a:lstStyle/>
        <a:p>
          <a:endParaRPr lang="en-US"/>
        </a:p>
      </dgm:t>
    </dgm:pt>
    <dgm:pt modelId="{B2BFF5DF-092B-410F-9EE3-1C67E15B09A5}" type="sibTrans" cxnId="{610FD00B-25EC-4ABE-BB8E-4DE15A7F99AE}">
      <dgm:prSet/>
      <dgm:spPr/>
      <dgm:t>
        <a:bodyPr/>
        <a:lstStyle/>
        <a:p>
          <a:endParaRPr lang="en-US"/>
        </a:p>
      </dgm:t>
    </dgm:pt>
    <dgm:pt modelId="{1D1FAAC6-164C-4F99-9E35-D676DDE23BD8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smtClean="0"/>
            <a:t>Teknoloji Geliştirme Bölgeleri</a:t>
          </a:r>
          <a:endParaRPr lang="en-US" sz="1200" noProof="0" dirty="0"/>
        </a:p>
      </dgm:t>
    </dgm:pt>
    <dgm:pt modelId="{94EFD3F5-A332-4554-A813-CAE1244584C1}" type="parTrans" cxnId="{77028F5C-D96E-4DC6-8F03-E60B1FF657D2}">
      <dgm:prSet/>
      <dgm:spPr/>
      <dgm:t>
        <a:bodyPr/>
        <a:lstStyle/>
        <a:p>
          <a:endParaRPr lang="en-US"/>
        </a:p>
      </dgm:t>
    </dgm:pt>
    <dgm:pt modelId="{2E1EF010-3CCA-4FA4-BED4-21751E360D3B}" type="sibTrans" cxnId="{77028F5C-D96E-4DC6-8F03-E60B1FF657D2}">
      <dgm:prSet/>
      <dgm:spPr/>
      <dgm:t>
        <a:bodyPr/>
        <a:lstStyle/>
        <a:p>
          <a:endParaRPr lang="en-US"/>
        </a:p>
      </dgm:t>
    </dgm:pt>
    <dgm:pt modelId="{D278A6BA-0725-4FEF-972F-FE0BE79B685F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err="1" smtClean="0"/>
            <a:t>Sektörel</a:t>
          </a:r>
          <a:r>
            <a:rPr lang="tr-TR" sz="1200" dirty="0" smtClean="0"/>
            <a:t> Üretici Dernekleri</a:t>
          </a:r>
          <a:endParaRPr lang="en-US" sz="1200" noProof="0" dirty="0"/>
        </a:p>
      </dgm:t>
    </dgm:pt>
    <dgm:pt modelId="{EC29B0C6-4DF0-47F6-B0B1-630629695D7E}" type="parTrans" cxnId="{670DFB40-F7BD-4FAD-A9E2-80E3791D5259}">
      <dgm:prSet/>
      <dgm:spPr/>
      <dgm:t>
        <a:bodyPr/>
        <a:lstStyle/>
        <a:p>
          <a:endParaRPr lang="en-US"/>
        </a:p>
      </dgm:t>
    </dgm:pt>
    <dgm:pt modelId="{B978EEBE-71C8-4B25-8181-00B0C545AB50}" type="sibTrans" cxnId="{670DFB40-F7BD-4FAD-A9E2-80E3791D5259}">
      <dgm:prSet/>
      <dgm:spPr/>
      <dgm:t>
        <a:bodyPr/>
        <a:lstStyle/>
        <a:p>
          <a:endParaRPr lang="en-US"/>
        </a:p>
      </dgm:t>
    </dgm:pt>
    <dgm:pt modelId="{007E1CB5-ADDC-4F39-A4A5-D73A45E10B2E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err="1" smtClean="0"/>
            <a:t>Sektörel</a:t>
          </a:r>
          <a:r>
            <a:rPr lang="tr-TR" sz="1200" dirty="0" smtClean="0"/>
            <a:t> Dış Ticaret Şirketleri (SDŞ)</a:t>
          </a:r>
          <a:endParaRPr lang="en-US" sz="1200" noProof="0" dirty="0"/>
        </a:p>
      </dgm:t>
    </dgm:pt>
    <dgm:pt modelId="{C1875986-30E0-4391-8555-A3CC97BE8349}" type="parTrans" cxnId="{7EB1A1B7-5309-41A1-926C-401129F812D2}">
      <dgm:prSet/>
      <dgm:spPr/>
      <dgm:t>
        <a:bodyPr/>
        <a:lstStyle/>
        <a:p>
          <a:endParaRPr lang="en-US"/>
        </a:p>
      </dgm:t>
    </dgm:pt>
    <dgm:pt modelId="{57548A81-C831-4167-84EF-5B37949FB649}" type="sibTrans" cxnId="{7EB1A1B7-5309-41A1-926C-401129F812D2}">
      <dgm:prSet/>
      <dgm:spPr/>
      <dgm:t>
        <a:bodyPr/>
        <a:lstStyle/>
        <a:p>
          <a:endParaRPr lang="en-US"/>
        </a:p>
      </dgm:t>
    </dgm:pt>
    <dgm:pt modelId="{24C3F425-FD97-4D08-B7B4-26253BC02B26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smtClean="0"/>
            <a:t>İmalatçıların kurduğu dernek, birlik ve kooperatifler</a:t>
          </a:r>
          <a:endParaRPr lang="en-US" sz="1200" noProof="0" dirty="0"/>
        </a:p>
      </dgm:t>
    </dgm:pt>
    <dgm:pt modelId="{00B6918D-BCEC-4993-BC1C-0C1317A1D6AD}" type="parTrans" cxnId="{6EBECB7D-C868-4D49-9B8F-5D635A428B61}">
      <dgm:prSet/>
      <dgm:spPr/>
      <dgm:t>
        <a:bodyPr/>
        <a:lstStyle/>
        <a:p>
          <a:endParaRPr lang="en-US"/>
        </a:p>
      </dgm:t>
    </dgm:pt>
    <dgm:pt modelId="{4532FF25-DAF7-42C4-9AFB-4EDA0E0852E9}" type="sibTrans" cxnId="{6EBECB7D-C868-4D49-9B8F-5D635A428B61}">
      <dgm:prSet/>
      <dgm:spPr/>
      <dgm:t>
        <a:bodyPr/>
        <a:lstStyle/>
        <a:p>
          <a:endParaRPr lang="en-US"/>
        </a:p>
      </dgm:t>
    </dgm:pt>
    <dgm:pt modelId="{F977BEF6-EC3A-4AA6-AB7A-DE2155016F3A}">
      <dgm:prSet custT="1"/>
      <dgm:spPr/>
      <dgm:t>
        <a:bodyPr/>
        <a:lstStyle/>
        <a:p>
          <a:r>
            <a:rPr lang="tr-TR" sz="1200" noProof="0" dirty="0" smtClean="0"/>
            <a:t>Yurt dışı pazarlama</a:t>
          </a:r>
          <a:endParaRPr lang="en-US" sz="1200" noProof="0" dirty="0"/>
        </a:p>
      </dgm:t>
    </dgm:pt>
    <dgm:pt modelId="{D819D63F-47A1-46E5-908B-8F109EA310F2}" type="parTrans" cxnId="{6EB16B67-537E-4AC4-B5DC-EB9C67F531D2}">
      <dgm:prSet/>
      <dgm:spPr/>
      <dgm:t>
        <a:bodyPr/>
        <a:lstStyle/>
        <a:p>
          <a:endParaRPr lang="en-US"/>
        </a:p>
      </dgm:t>
    </dgm:pt>
    <dgm:pt modelId="{B9C39761-D033-440F-8F1E-B404B79FCABB}" type="sibTrans" cxnId="{6EB16B67-537E-4AC4-B5DC-EB9C67F531D2}">
      <dgm:prSet/>
      <dgm:spPr/>
      <dgm:t>
        <a:bodyPr/>
        <a:lstStyle/>
        <a:p>
          <a:endParaRPr lang="en-US"/>
        </a:p>
      </dgm:t>
    </dgm:pt>
    <dgm:pt modelId="{AB0F14FD-DB63-4195-9642-4BE23C0DECE0}">
      <dgm:prSet custT="1"/>
      <dgm:spPr/>
      <dgm:t>
        <a:bodyPr/>
        <a:lstStyle/>
        <a:p>
          <a:r>
            <a:rPr lang="tr-TR" sz="1200" noProof="0" dirty="0" smtClean="0"/>
            <a:t>Alım heyetleri</a:t>
          </a:r>
          <a:endParaRPr lang="en-US" sz="1200" noProof="0" dirty="0"/>
        </a:p>
      </dgm:t>
    </dgm:pt>
    <dgm:pt modelId="{5F33938A-9B59-43D2-9391-0A7EFB004AE1}" type="parTrans" cxnId="{1AE06430-DEB1-43AA-8DDB-E3C6E5A51173}">
      <dgm:prSet/>
      <dgm:spPr/>
      <dgm:t>
        <a:bodyPr/>
        <a:lstStyle/>
        <a:p>
          <a:endParaRPr lang="en-US"/>
        </a:p>
      </dgm:t>
    </dgm:pt>
    <dgm:pt modelId="{E27C835D-3C49-411D-847C-8B7FCB22D1F6}" type="sibTrans" cxnId="{1AE06430-DEB1-43AA-8DDB-E3C6E5A51173}">
      <dgm:prSet/>
      <dgm:spPr/>
      <dgm:t>
        <a:bodyPr/>
        <a:lstStyle/>
        <a:p>
          <a:endParaRPr lang="en-US"/>
        </a:p>
      </dgm:t>
    </dgm:pt>
    <dgm:pt modelId="{7C94A1CD-B9B6-473B-A78D-C9283AE0271A}">
      <dgm:prSet custT="1"/>
      <dgm:spPr/>
      <dgm:t>
        <a:bodyPr/>
        <a:lstStyle/>
        <a:p>
          <a:r>
            <a:rPr lang="tr-TR" sz="1400" noProof="0" dirty="0" smtClean="0"/>
            <a:t> </a:t>
          </a:r>
          <a:r>
            <a:rPr lang="tr-TR" sz="1400" b="0" dirty="0" smtClean="0"/>
            <a:t>İhtiyaç Analizi, </a:t>
          </a:r>
          <a:endParaRPr lang="en-US" sz="1400" b="0" noProof="0" dirty="0"/>
        </a:p>
      </dgm:t>
    </dgm:pt>
    <dgm:pt modelId="{717A2D27-5757-4904-89FB-7C3E6DBEC225}" type="sibTrans" cxnId="{F78DB2DE-4B43-4659-BEC9-94E1B22B10F1}">
      <dgm:prSet/>
      <dgm:spPr/>
      <dgm:t>
        <a:bodyPr/>
        <a:lstStyle/>
        <a:p>
          <a:endParaRPr lang="en-US"/>
        </a:p>
      </dgm:t>
    </dgm:pt>
    <dgm:pt modelId="{C93091A1-285E-49BD-BD76-8E341E7B85FD}" type="parTrans" cxnId="{F78DB2DE-4B43-4659-BEC9-94E1B22B10F1}">
      <dgm:prSet/>
      <dgm:spPr/>
      <dgm:t>
        <a:bodyPr/>
        <a:lstStyle/>
        <a:p>
          <a:endParaRPr lang="en-US"/>
        </a:p>
      </dgm:t>
    </dgm:pt>
    <dgm:pt modelId="{7EAD2206-8B11-4350-9158-BDA52AE6E23D}">
      <dgm:prSet custT="1"/>
      <dgm:spPr/>
      <dgm:t>
        <a:bodyPr/>
        <a:lstStyle/>
        <a:p>
          <a:r>
            <a:rPr lang="tr-TR" sz="1200" noProof="0" dirty="0" smtClean="0"/>
            <a:t> Bireysel danışmanlık  Yıllık maksimum 50.000 $ ve %30 eş-finansman</a:t>
          </a:r>
          <a:endParaRPr lang="en-US" sz="1200" noProof="0" dirty="0"/>
        </a:p>
      </dgm:t>
    </dgm:pt>
    <dgm:pt modelId="{88BED856-4B96-4477-9A11-1E330B79705E}" type="parTrans" cxnId="{B589F42D-18A9-4A46-9BE3-105F18F90535}">
      <dgm:prSet/>
      <dgm:spPr/>
      <dgm:t>
        <a:bodyPr/>
        <a:lstStyle/>
        <a:p>
          <a:endParaRPr lang="en-US"/>
        </a:p>
      </dgm:t>
    </dgm:pt>
    <dgm:pt modelId="{789EBBD4-DFE9-4777-8C75-62D55903F8DF}" type="sibTrans" cxnId="{B589F42D-18A9-4A46-9BE3-105F18F90535}">
      <dgm:prSet/>
      <dgm:spPr/>
      <dgm:t>
        <a:bodyPr/>
        <a:lstStyle/>
        <a:p>
          <a:endParaRPr lang="en-US"/>
        </a:p>
      </dgm:t>
    </dgm:pt>
    <dgm:pt modelId="{77B03039-D1DD-44D4-882C-2D60A043DC55}">
      <dgm:prSet custT="1"/>
      <dgm:spPr/>
      <dgm:t>
        <a:bodyPr/>
        <a:lstStyle/>
        <a:p>
          <a:r>
            <a:rPr lang="tr-TR" sz="1400" b="0" dirty="0" smtClean="0"/>
            <a:t> Eğitim</a:t>
          </a:r>
          <a:endParaRPr lang="en-US" sz="1400" b="0" noProof="0" dirty="0"/>
        </a:p>
      </dgm:t>
    </dgm:pt>
    <dgm:pt modelId="{C0C4117B-C1C7-4B8A-8668-6DE0F0B7D195}" type="parTrans" cxnId="{B555A0BC-BE59-479A-A16B-C56CA82942CC}">
      <dgm:prSet/>
      <dgm:spPr/>
      <dgm:t>
        <a:bodyPr/>
        <a:lstStyle/>
        <a:p>
          <a:endParaRPr lang="en-US"/>
        </a:p>
      </dgm:t>
    </dgm:pt>
    <dgm:pt modelId="{91FE5E64-6F71-4C37-B8CB-4B7B5CBE1EEB}" type="sibTrans" cxnId="{B555A0BC-BE59-479A-A16B-C56CA82942CC}">
      <dgm:prSet/>
      <dgm:spPr/>
      <dgm:t>
        <a:bodyPr/>
        <a:lstStyle/>
        <a:p>
          <a:endParaRPr lang="en-US"/>
        </a:p>
      </dgm:t>
    </dgm:pt>
    <dgm:pt modelId="{67498770-A6DE-4CBC-B7B8-97C32E29BC66}">
      <dgm:prSet custT="1"/>
      <dgm:spPr/>
      <dgm:t>
        <a:bodyPr/>
        <a:lstStyle/>
        <a:p>
          <a:r>
            <a:rPr lang="tr-TR" sz="1400" b="0" dirty="0" smtClean="0"/>
            <a:t> Danışmanlık Hizmetleri</a:t>
          </a:r>
          <a:endParaRPr lang="en-US" sz="1400" b="0" noProof="0" dirty="0"/>
        </a:p>
      </dgm:t>
    </dgm:pt>
    <dgm:pt modelId="{C8641DC1-3EF8-4D61-A154-590795CCEE05}" type="parTrans" cxnId="{B61C50E7-4A30-4CD5-8A7A-0D5AB73F79E3}">
      <dgm:prSet/>
      <dgm:spPr/>
      <dgm:t>
        <a:bodyPr/>
        <a:lstStyle/>
        <a:p>
          <a:endParaRPr lang="en-US"/>
        </a:p>
      </dgm:t>
    </dgm:pt>
    <dgm:pt modelId="{8264C3CE-FE28-4420-85BA-9A3BC853CE0D}" type="sibTrans" cxnId="{B61C50E7-4A30-4CD5-8A7A-0D5AB73F79E3}">
      <dgm:prSet/>
      <dgm:spPr/>
      <dgm:t>
        <a:bodyPr/>
        <a:lstStyle/>
        <a:p>
          <a:endParaRPr lang="en-US"/>
        </a:p>
      </dgm:t>
    </dgm:pt>
    <dgm:pt modelId="{320373E6-7889-476E-A452-50F78E8AFC75}">
      <dgm:prSet custT="1"/>
      <dgm:spPr/>
      <dgm:t>
        <a:bodyPr/>
        <a:lstStyle/>
        <a:p>
          <a:r>
            <a:rPr lang="tr-TR" sz="1400" b="0" dirty="0" smtClean="0"/>
            <a:t> Yurt dışı pazarlama programları</a:t>
          </a:r>
          <a:endParaRPr lang="en-US" sz="1400" b="0" noProof="0" dirty="0"/>
        </a:p>
      </dgm:t>
    </dgm:pt>
    <dgm:pt modelId="{840F0082-3162-4908-AD72-026924A08C2C}" type="parTrans" cxnId="{F48D4767-644E-4F51-A667-1FD15E3EFDFC}">
      <dgm:prSet/>
      <dgm:spPr/>
      <dgm:t>
        <a:bodyPr/>
        <a:lstStyle/>
        <a:p>
          <a:endParaRPr lang="en-US"/>
        </a:p>
      </dgm:t>
    </dgm:pt>
    <dgm:pt modelId="{59B09A83-2BCD-4383-8932-237898E245B7}" type="sibTrans" cxnId="{F48D4767-644E-4F51-A667-1FD15E3EFDFC}">
      <dgm:prSet/>
      <dgm:spPr/>
      <dgm:t>
        <a:bodyPr/>
        <a:lstStyle/>
        <a:p>
          <a:endParaRPr lang="en-US"/>
        </a:p>
      </dgm:t>
    </dgm:pt>
    <dgm:pt modelId="{8677BBAA-F5B1-442A-95CA-443245F2232D}">
      <dgm:prSet custT="1"/>
      <dgm:spPr/>
      <dgm:t>
        <a:bodyPr/>
        <a:lstStyle/>
        <a:p>
          <a:r>
            <a:rPr lang="tr-TR" sz="1400" b="0" dirty="0" smtClean="0"/>
            <a:t> Alım heyeti programları</a:t>
          </a:r>
          <a:endParaRPr lang="en-US" sz="1400" b="0" noProof="0" dirty="0"/>
        </a:p>
      </dgm:t>
    </dgm:pt>
    <dgm:pt modelId="{BF4A76BE-0749-4D12-B922-0722DA689EEC}" type="parTrans" cxnId="{0016DCBE-D6BC-4B0C-98AE-F32268F81050}">
      <dgm:prSet/>
      <dgm:spPr/>
      <dgm:t>
        <a:bodyPr/>
        <a:lstStyle/>
        <a:p>
          <a:endParaRPr lang="en-US"/>
        </a:p>
      </dgm:t>
    </dgm:pt>
    <dgm:pt modelId="{877A5E72-1767-4C66-9D54-25A385E16276}" type="sibTrans" cxnId="{0016DCBE-D6BC-4B0C-98AE-F32268F81050}">
      <dgm:prSet/>
      <dgm:spPr/>
      <dgm:t>
        <a:bodyPr/>
        <a:lstStyle/>
        <a:p>
          <a:endParaRPr lang="en-US"/>
        </a:p>
      </dgm:t>
    </dgm:pt>
    <dgm:pt modelId="{86ADFA31-470D-4C59-9CBB-F86265EB0288}">
      <dgm:prSet custT="1"/>
      <dgm:spPr/>
      <dgm:t>
        <a:bodyPr/>
        <a:lstStyle/>
        <a:p>
          <a:r>
            <a:rPr lang="tr-TR" sz="1400" b="0" dirty="0" smtClean="0"/>
            <a:t> Bireysel danışmanlık programı </a:t>
          </a:r>
          <a:endParaRPr lang="en-US" sz="1400" b="0" noProof="0" dirty="0"/>
        </a:p>
      </dgm:t>
    </dgm:pt>
    <dgm:pt modelId="{79B342BC-F2D4-460F-9F67-3E5AA7189416}" type="parTrans" cxnId="{26E24799-23D8-40FC-919D-C7DDD8E68A88}">
      <dgm:prSet/>
      <dgm:spPr/>
      <dgm:t>
        <a:bodyPr/>
        <a:lstStyle/>
        <a:p>
          <a:endParaRPr lang="en-US"/>
        </a:p>
      </dgm:t>
    </dgm:pt>
    <dgm:pt modelId="{35B9897D-8C86-49ED-A098-DDA71544D9DF}" type="sibTrans" cxnId="{26E24799-23D8-40FC-919D-C7DDD8E68A88}">
      <dgm:prSet/>
      <dgm:spPr/>
      <dgm:t>
        <a:bodyPr/>
        <a:lstStyle/>
        <a:p>
          <a:endParaRPr lang="en-US"/>
        </a:p>
      </dgm:t>
    </dgm:pt>
    <dgm:pt modelId="{EE09B511-6B57-4A1F-897F-D2D1EA11B7AC}">
      <dgm:prSet custT="1"/>
      <dgm:spPr/>
      <dgm:t>
        <a:bodyPr/>
        <a:lstStyle/>
        <a:p>
          <a:pPr>
            <a:spcBef>
              <a:spcPts val="600"/>
            </a:spcBef>
          </a:pPr>
          <a:r>
            <a:rPr lang="tr-TR" sz="1200" dirty="0" smtClean="0"/>
            <a:t>Organize Sanayi Bölgeleri</a:t>
          </a:r>
          <a:endParaRPr lang="en-US" sz="1200" noProof="0" dirty="0"/>
        </a:p>
      </dgm:t>
    </dgm:pt>
    <dgm:pt modelId="{67F08BF4-4381-40CF-BB3A-7B39759EE87F}" type="parTrans" cxnId="{EE7F4685-C99F-4688-80FC-D379170C7F19}">
      <dgm:prSet/>
      <dgm:spPr/>
      <dgm:t>
        <a:bodyPr/>
        <a:lstStyle/>
        <a:p>
          <a:endParaRPr lang="en-US"/>
        </a:p>
      </dgm:t>
    </dgm:pt>
    <dgm:pt modelId="{15B914EB-87C3-4CA9-BA34-6A37643ACAB8}" type="sibTrans" cxnId="{EE7F4685-C99F-4688-80FC-D379170C7F19}">
      <dgm:prSet/>
      <dgm:spPr/>
      <dgm:t>
        <a:bodyPr/>
        <a:lstStyle/>
        <a:p>
          <a:endParaRPr lang="en-US"/>
        </a:p>
      </dgm:t>
    </dgm:pt>
    <dgm:pt modelId="{3025D453-B617-4FF0-99B4-4B5CD9227A2D}">
      <dgm:prSet custT="1"/>
      <dgm:spPr/>
      <dgm:t>
        <a:bodyPr/>
        <a:lstStyle/>
        <a:p>
          <a:r>
            <a:rPr lang="tr-TR" sz="1200" noProof="0" dirty="0" smtClean="0"/>
            <a:t>Her bir faaliyet için maksimum 150.000 $ destek ve %25 eş-finansman</a:t>
          </a:r>
          <a:endParaRPr lang="en-US" sz="1200" noProof="0" dirty="0"/>
        </a:p>
      </dgm:t>
    </dgm:pt>
    <dgm:pt modelId="{0934DF40-9941-4D73-ABE0-6EEA493A38D9}" type="parTrans" cxnId="{30C4708A-AF54-4ADC-9BD1-93764BAD2E78}">
      <dgm:prSet/>
      <dgm:spPr/>
      <dgm:t>
        <a:bodyPr/>
        <a:lstStyle/>
        <a:p>
          <a:endParaRPr lang="en-US"/>
        </a:p>
      </dgm:t>
    </dgm:pt>
    <dgm:pt modelId="{2DD11845-5F72-414C-9130-A2D84875E5BF}" type="sibTrans" cxnId="{30C4708A-AF54-4ADC-9BD1-93764BAD2E78}">
      <dgm:prSet/>
      <dgm:spPr/>
      <dgm:t>
        <a:bodyPr/>
        <a:lstStyle/>
        <a:p>
          <a:endParaRPr lang="en-US"/>
        </a:p>
      </dgm:t>
    </dgm:pt>
    <dgm:pt modelId="{9DFB7441-1507-410E-9976-2E8691EA0305}">
      <dgm:prSet custT="1"/>
      <dgm:spPr/>
      <dgm:t>
        <a:bodyPr/>
        <a:lstStyle/>
        <a:p>
          <a:r>
            <a:rPr lang="tr-TR" sz="1200" noProof="0" dirty="0" smtClean="0"/>
            <a:t> Her biri için maksimum 100.000 $ destek ve %25 eş-finansman</a:t>
          </a:r>
          <a:endParaRPr lang="en-US" sz="1200" noProof="0" dirty="0"/>
        </a:p>
      </dgm:t>
    </dgm:pt>
    <dgm:pt modelId="{11BA6DA7-26FF-4F77-808E-036F108A0E6E}" type="parTrans" cxnId="{1026E45E-61EB-4DA5-AF24-FE9B518DAA9F}">
      <dgm:prSet/>
      <dgm:spPr/>
      <dgm:t>
        <a:bodyPr/>
        <a:lstStyle/>
        <a:p>
          <a:endParaRPr lang="en-US"/>
        </a:p>
      </dgm:t>
    </dgm:pt>
    <dgm:pt modelId="{E930A235-1812-4C2F-9F2F-D89A57D36D66}" type="sibTrans" cxnId="{1026E45E-61EB-4DA5-AF24-FE9B518DAA9F}">
      <dgm:prSet/>
      <dgm:spPr/>
      <dgm:t>
        <a:bodyPr/>
        <a:lstStyle/>
        <a:p>
          <a:endParaRPr lang="en-US"/>
        </a:p>
      </dgm:t>
    </dgm:pt>
    <dgm:pt modelId="{7685CE5A-5EB0-47E5-BB86-E4FE10EDD437}" type="pres">
      <dgm:prSet presAssocID="{A7FF6A4C-C5D1-4F9D-8B0A-7B1DF9A94F1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B9A32D-BD8E-4E3A-8687-7CEFF89E2223}" type="pres">
      <dgm:prSet presAssocID="{E6CF32BA-CAD2-4362-97BC-3786050CFCAA}" presName="roof" presStyleLbl="dkBgShp" presStyleIdx="0" presStyleCnt="2"/>
      <dgm:spPr/>
      <dgm:t>
        <a:bodyPr/>
        <a:lstStyle/>
        <a:p>
          <a:endParaRPr lang="en-US"/>
        </a:p>
      </dgm:t>
    </dgm:pt>
    <dgm:pt modelId="{90E22B64-2A2A-4F27-84D9-BDF121020E2A}" type="pres">
      <dgm:prSet presAssocID="{E6CF32BA-CAD2-4362-97BC-3786050CFCAA}" presName="pillars" presStyleCnt="0"/>
      <dgm:spPr/>
    </dgm:pt>
    <dgm:pt modelId="{4D323F85-F0BD-4629-BA1D-3BA0DA08B4E1}" type="pres">
      <dgm:prSet presAssocID="{E6CF32BA-CAD2-4362-97BC-3786050CFCAA}" presName="pillar1" presStyleLbl="node1" presStyleIdx="0" presStyleCnt="3" custScaleY="1065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7446F3-64AE-4ECC-9224-FD3746EDE9F3}" type="pres">
      <dgm:prSet presAssocID="{0B9AA143-3009-4566-833C-B078344722CE}" presName="pillarX" presStyleLbl="node1" presStyleIdx="1" presStyleCnt="3" custScaleY="107023" custLinFactNeighborY="3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4C8EFD-D79E-4B52-AEA7-6D190A7D9C0A}" type="pres">
      <dgm:prSet presAssocID="{AE14E4F7-1E95-461B-8EE7-2113D19BEDC8}" presName="pillarX" presStyleLbl="node1" presStyleIdx="2" presStyleCnt="3" custScaleY="107023" custLinFactNeighborY="3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6C0292-3238-4D97-B23C-01B4016478F6}" type="pres">
      <dgm:prSet presAssocID="{E6CF32BA-CAD2-4362-97BC-3786050CFCAA}" presName="base" presStyleLbl="dkBgShp" presStyleIdx="1" presStyleCnt="2"/>
      <dgm:spPr/>
    </dgm:pt>
  </dgm:ptLst>
  <dgm:cxnLst>
    <dgm:cxn modelId="{B61C50E7-4A30-4CD5-8A7A-0D5AB73F79E3}" srcId="{0B9AA143-3009-4566-833C-B078344722CE}" destId="{67498770-A6DE-4CBC-B7B8-97C32E29BC66}" srcOrd="2" destOrd="0" parTransId="{C8641DC1-3EF8-4D61-A154-590795CCEE05}" sibTransId="{8264C3CE-FE28-4420-85BA-9A3BC853CE0D}"/>
    <dgm:cxn modelId="{6143046C-F80D-46F6-872C-06481A61263E}" type="presOf" srcId="{EE09B511-6B57-4A1F-897F-D2D1EA11B7AC}" destId="{4D323F85-F0BD-4629-BA1D-3BA0DA08B4E1}" srcOrd="0" destOrd="6" presId="urn:microsoft.com/office/officeart/2005/8/layout/hList3"/>
    <dgm:cxn modelId="{F78DB2DE-4B43-4659-BEC9-94E1B22B10F1}" srcId="{0B9AA143-3009-4566-833C-B078344722CE}" destId="{7C94A1CD-B9B6-473B-A78D-C9283AE0271A}" srcOrd="0" destOrd="0" parTransId="{C93091A1-285E-49BD-BD76-8E341E7B85FD}" sibTransId="{717A2D27-5757-4904-89FB-7C3E6DBEC225}"/>
    <dgm:cxn modelId="{E70C3A9D-E34A-4C28-8EB7-F136EDA0BF9E}" type="presOf" srcId="{8677BBAA-F5B1-442A-95CA-443245F2232D}" destId="{6F7446F3-64AE-4ECC-9224-FD3746EDE9F3}" srcOrd="0" destOrd="5" presId="urn:microsoft.com/office/officeart/2005/8/layout/hList3"/>
    <dgm:cxn modelId="{11EECB52-C0AB-4E26-A067-5391903DA772}" srcId="{4EB490F4-6584-4E15-BAA6-21994207E30A}" destId="{48D77C1F-277E-46F4-AA13-B9B3A71A5191}" srcOrd="0" destOrd="0" parTransId="{4CE00D9B-C25B-4988-93C6-9A4A0A181E2C}" sibTransId="{A72CAAEA-1AB9-4190-8174-54B9A8B76AF2}"/>
    <dgm:cxn modelId="{3D1A6A53-9C59-4B99-898B-E27E5EAE6E31}" type="presOf" srcId="{24C3F425-FD97-4D08-B7B4-26253BC02B26}" destId="{4D323F85-F0BD-4629-BA1D-3BA0DA08B4E1}" srcOrd="0" destOrd="11" presId="urn:microsoft.com/office/officeart/2005/8/layout/hList3"/>
    <dgm:cxn modelId="{EFEA10CA-6561-4FB9-AD7F-5AB8FF1902DE}" type="presOf" srcId="{7C94A1CD-B9B6-473B-A78D-C9283AE0271A}" destId="{6F7446F3-64AE-4ECC-9224-FD3746EDE9F3}" srcOrd="0" destOrd="1" presId="urn:microsoft.com/office/officeart/2005/8/layout/hList3"/>
    <dgm:cxn modelId="{7238A80F-2B0B-42FE-B562-51131865AB7D}" type="presOf" srcId="{E6CF32BA-CAD2-4362-97BC-3786050CFCAA}" destId="{2AB9A32D-BD8E-4E3A-8687-7CEFF89E2223}" srcOrd="0" destOrd="0" presId="urn:microsoft.com/office/officeart/2005/8/layout/hList3"/>
    <dgm:cxn modelId="{ED66A0FD-50B3-4728-B0FC-E7DAE418D9C8}" type="presOf" srcId="{1D1FAAC6-164C-4F99-9E35-D676DDE23BD8}" destId="{4D323F85-F0BD-4629-BA1D-3BA0DA08B4E1}" srcOrd="0" destOrd="8" presId="urn:microsoft.com/office/officeart/2005/8/layout/hList3"/>
    <dgm:cxn modelId="{B589F42D-18A9-4A46-9BE3-105F18F90535}" srcId="{AE14E4F7-1E95-461B-8EE7-2113D19BEDC8}" destId="{7EAD2206-8B11-4350-9158-BDA52AE6E23D}" srcOrd="5" destOrd="0" parTransId="{88BED856-4B96-4477-9A11-1E330B79705E}" sibTransId="{789EBBD4-DFE9-4777-8C75-62D55903F8DF}"/>
    <dgm:cxn modelId="{6EB16B67-537E-4AC4-B5DC-EB9C67F531D2}" srcId="{AE14E4F7-1E95-461B-8EE7-2113D19BEDC8}" destId="{F977BEF6-EC3A-4AA6-AB7A-DE2155016F3A}" srcOrd="1" destOrd="0" parTransId="{D819D63F-47A1-46E5-908B-8F109EA310F2}" sibTransId="{B9C39761-D033-440F-8F1E-B404B79FCABB}"/>
    <dgm:cxn modelId="{30C4708A-AF54-4ADC-9BD1-93764BAD2E78}" srcId="{AE14E4F7-1E95-461B-8EE7-2113D19BEDC8}" destId="{3025D453-B617-4FF0-99B4-4B5CD9227A2D}" srcOrd="2" destOrd="0" parTransId="{0934DF40-9941-4D73-ABE0-6EEA493A38D9}" sibTransId="{2DD11845-5F72-414C-9130-A2D84875E5BF}"/>
    <dgm:cxn modelId="{A40745F8-85F5-40CE-B544-1899CB33C0AC}" srcId="{4EB490F4-6584-4E15-BAA6-21994207E30A}" destId="{E6A668F0-DC24-4876-A8E3-7CB0CE7FC1DF}" srcOrd="1" destOrd="0" parTransId="{BA643475-3F98-48D6-B60A-DCBBB6CC4E94}" sibTransId="{0E2EE94C-C5BD-4581-9B0A-F668F29BA017}"/>
    <dgm:cxn modelId="{A3BC889E-1DBD-49FF-8E1D-AE4DB7240823}" type="presOf" srcId="{D278A6BA-0725-4FEF-972F-FE0BE79B685F}" destId="{4D323F85-F0BD-4629-BA1D-3BA0DA08B4E1}" srcOrd="0" destOrd="9" presId="urn:microsoft.com/office/officeart/2005/8/layout/hList3"/>
    <dgm:cxn modelId="{1AE06430-DEB1-43AA-8DDB-E3C6E5A51173}" srcId="{AE14E4F7-1E95-461B-8EE7-2113D19BEDC8}" destId="{AB0F14FD-DB63-4195-9642-4BE23C0DECE0}" srcOrd="3" destOrd="0" parTransId="{5F33938A-9B59-43D2-9391-0A7EFB004AE1}" sibTransId="{E27C835D-3C49-411D-847C-8B7FCB22D1F6}"/>
    <dgm:cxn modelId="{DD7CEFF8-6721-452F-8838-8DE9B7567FBE}" srcId="{AE14E4F7-1E95-461B-8EE7-2113D19BEDC8}" destId="{5303C1D4-1F63-4900-A42C-1487ACD6E9B0}" srcOrd="0" destOrd="0" parTransId="{E4BD3FAB-016E-4A67-9ACE-81D73EE55171}" sibTransId="{27D83CA2-1F81-4618-A409-CF9707F34695}"/>
    <dgm:cxn modelId="{9E989AD5-A2EF-4EC8-BBD3-16C15FF31755}" type="presOf" srcId="{5303C1D4-1F63-4900-A42C-1487ACD6E9B0}" destId="{584C8EFD-D79E-4B52-AEA7-6D190A7D9C0A}" srcOrd="0" destOrd="1" presId="urn:microsoft.com/office/officeart/2005/8/layout/hList3"/>
    <dgm:cxn modelId="{B555A0BC-BE59-479A-A16B-C56CA82942CC}" srcId="{0B9AA143-3009-4566-833C-B078344722CE}" destId="{77B03039-D1DD-44D4-882C-2D60A043DC55}" srcOrd="1" destOrd="0" parTransId="{C0C4117B-C1C7-4B8A-8668-6DE0F0B7D195}" sibTransId="{91FE5E64-6F71-4C37-B8CB-4B7B5CBE1EEB}"/>
    <dgm:cxn modelId="{20C9031E-0C41-4870-BD23-28A2A9E57B17}" type="presOf" srcId="{46C1170C-A993-4202-9C5B-A1875B703DC3}" destId="{4D323F85-F0BD-4629-BA1D-3BA0DA08B4E1}" srcOrd="0" destOrd="7" presId="urn:microsoft.com/office/officeart/2005/8/layout/hList3"/>
    <dgm:cxn modelId="{EE7F4685-C99F-4688-80FC-D379170C7F19}" srcId="{4EB490F4-6584-4E15-BAA6-21994207E30A}" destId="{EE09B511-6B57-4A1F-897F-D2D1EA11B7AC}" srcOrd="5" destOrd="0" parTransId="{67F08BF4-4381-40CF-BB3A-7B39759EE87F}" sibTransId="{15B914EB-87C3-4CA9-BA34-6A37643ACAB8}"/>
    <dgm:cxn modelId="{92765326-7FC1-4901-A817-F2945B04EE3B}" srcId="{E6CF32BA-CAD2-4362-97BC-3786050CFCAA}" destId="{AE14E4F7-1E95-461B-8EE7-2113D19BEDC8}" srcOrd="2" destOrd="0" parTransId="{21C1302F-980D-41E7-AB46-9771A1B36FEA}" sibTransId="{E90F7BB7-13B3-49B9-9E8E-29856EB59A04}"/>
    <dgm:cxn modelId="{6093C50A-DB28-4EFB-BEE5-5606E12E9601}" type="presOf" srcId="{320373E6-7889-476E-A452-50F78E8AFC75}" destId="{6F7446F3-64AE-4ECC-9224-FD3746EDE9F3}" srcOrd="0" destOrd="4" presId="urn:microsoft.com/office/officeart/2005/8/layout/hList3"/>
    <dgm:cxn modelId="{22C37BF8-8C42-4546-89A7-16A04529E040}" srcId="{4EB490F4-6584-4E15-BAA6-21994207E30A}" destId="{C638A865-5280-42F6-B09D-B12359F95E8E}" srcOrd="3" destOrd="0" parTransId="{5A0D0B91-EDD0-4166-BC0B-5B4BA8214057}" sibTransId="{88B6BD1C-AD7E-4DD2-992B-8EF54B34345F}"/>
    <dgm:cxn modelId="{ADEAE258-4E14-4F4B-82BD-25BE897E5FC7}" type="presOf" srcId="{AB0F14FD-DB63-4195-9642-4BE23C0DECE0}" destId="{584C8EFD-D79E-4B52-AEA7-6D190A7D9C0A}" srcOrd="0" destOrd="4" presId="urn:microsoft.com/office/officeart/2005/8/layout/hList3"/>
    <dgm:cxn modelId="{1026E45E-61EB-4DA5-AF24-FE9B518DAA9F}" srcId="{AE14E4F7-1E95-461B-8EE7-2113D19BEDC8}" destId="{9DFB7441-1507-410E-9976-2E8691EA0305}" srcOrd="4" destOrd="0" parTransId="{11BA6DA7-26FF-4F77-808E-036F108A0E6E}" sibTransId="{E930A235-1812-4C2F-9F2F-D89A57D36D66}"/>
    <dgm:cxn modelId="{6EBECB7D-C868-4D49-9B8F-5D635A428B61}" srcId="{4EB490F4-6584-4E15-BAA6-21994207E30A}" destId="{24C3F425-FD97-4D08-B7B4-26253BC02B26}" srcOrd="10" destOrd="0" parTransId="{00B6918D-BCEC-4993-BC1C-0C1317A1D6AD}" sibTransId="{4532FF25-DAF7-42C4-9AFB-4EDA0E0852E9}"/>
    <dgm:cxn modelId="{1CED61B6-1D7C-426F-8472-C59D3FFF8A5E}" type="presOf" srcId="{F977BEF6-EC3A-4AA6-AB7A-DE2155016F3A}" destId="{584C8EFD-D79E-4B52-AEA7-6D190A7D9C0A}" srcOrd="0" destOrd="2" presId="urn:microsoft.com/office/officeart/2005/8/layout/hList3"/>
    <dgm:cxn modelId="{C2DCEBA6-803A-4F96-B503-CEE78D77A427}" type="presOf" srcId="{007E1CB5-ADDC-4F39-A4A5-D73A45E10B2E}" destId="{4D323F85-F0BD-4629-BA1D-3BA0DA08B4E1}" srcOrd="0" destOrd="10" presId="urn:microsoft.com/office/officeart/2005/8/layout/hList3"/>
    <dgm:cxn modelId="{E2F3D849-1F9F-44E6-B422-BA5B07431561}" type="presOf" srcId="{D0C6D5D5-A411-4032-A0E4-DDFFDE1B04DA}" destId="{4D323F85-F0BD-4629-BA1D-3BA0DA08B4E1}" srcOrd="0" destOrd="5" presId="urn:microsoft.com/office/officeart/2005/8/layout/hList3"/>
    <dgm:cxn modelId="{F94D8C50-934C-4644-BEA2-862761EE3A8F}" srcId="{E6CF32BA-CAD2-4362-97BC-3786050CFCAA}" destId="{0B9AA143-3009-4566-833C-B078344722CE}" srcOrd="1" destOrd="0" parTransId="{3FC4F430-46F0-45D2-8AFB-98204F45F708}" sibTransId="{0C45601E-7504-4192-A164-BC7AB39913DB}"/>
    <dgm:cxn modelId="{35FA7B6C-57B1-4324-864A-BFA2B6904AB9}" srcId="{A7FF6A4C-C5D1-4F9D-8B0A-7B1DF9A94F1E}" destId="{E6CF32BA-CAD2-4362-97BC-3786050CFCAA}" srcOrd="0" destOrd="0" parTransId="{FC803189-655C-4EAD-B64F-F1C00749BF18}" sibTransId="{31988C27-4D92-4ED5-B90C-CB8EBBD97995}"/>
    <dgm:cxn modelId="{25D0D760-06DB-4ACC-9F93-8A6192BC0667}" type="presOf" srcId="{E6A668F0-DC24-4876-A8E3-7CB0CE7FC1DF}" destId="{4D323F85-F0BD-4629-BA1D-3BA0DA08B4E1}" srcOrd="0" destOrd="2" presId="urn:microsoft.com/office/officeart/2005/8/layout/hList3"/>
    <dgm:cxn modelId="{8BA948DB-9D16-4F2B-B2EF-71197510BC7B}" type="presOf" srcId="{4EB490F4-6584-4E15-BAA6-21994207E30A}" destId="{4D323F85-F0BD-4629-BA1D-3BA0DA08B4E1}" srcOrd="0" destOrd="0" presId="urn:microsoft.com/office/officeart/2005/8/layout/hList3"/>
    <dgm:cxn modelId="{21F415F2-EC61-4AA0-86FF-741023E374C6}" type="presOf" srcId="{C638A865-5280-42F6-B09D-B12359F95E8E}" destId="{4D323F85-F0BD-4629-BA1D-3BA0DA08B4E1}" srcOrd="0" destOrd="4" presId="urn:microsoft.com/office/officeart/2005/8/layout/hList3"/>
    <dgm:cxn modelId="{54FB27C7-852D-4C7F-88B9-656CFC2BAEAD}" type="presOf" srcId="{77B03039-D1DD-44D4-882C-2D60A043DC55}" destId="{6F7446F3-64AE-4ECC-9224-FD3746EDE9F3}" srcOrd="0" destOrd="2" presId="urn:microsoft.com/office/officeart/2005/8/layout/hList3"/>
    <dgm:cxn modelId="{F48D4767-644E-4F51-A667-1FD15E3EFDFC}" srcId="{0B9AA143-3009-4566-833C-B078344722CE}" destId="{320373E6-7889-476E-A452-50F78E8AFC75}" srcOrd="3" destOrd="0" parTransId="{840F0082-3162-4908-AD72-026924A08C2C}" sibTransId="{59B09A83-2BCD-4383-8932-237898E245B7}"/>
    <dgm:cxn modelId="{B44B7879-C86A-4EFC-9959-625A8E0F426A}" type="presOf" srcId="{86ADFA31-470D-4C59-9CBB-F86265EB0288}" destId="{6F7446F3-64AE-4ECC-9224-FD3746EDE9F3}" srcOrd="0" destOrd="6" presId="urn:microsoft.com/office/officeart/2005/8/layout/hList3"/>
    <dgm:cxn modelId="{EA1EBC0C-9FDA-4DA7-AED0-FEA45BCFAA38}" type="presOf" srcId="{67498770-A6DE-4CBC-B7B8-97C32E29BC66}" destId="{6F7446F3-64AE-4ECC-9224-FD3746EDE9F3}" srcOrd="0" destOrd="3" presId="urn:microsoft.com/office/officeart/2005/8/layout/hList3"/>
    <dgm:cxn modelId="{6CAE2806-1B66-406A-AB90-714C42608B0B}" type="presOf" srcId="{7EAD2206-8B11-4350-9158-BDA52AE6E23D}" destId="{584C8EFD-D79E-4B52-AEA7-6D190A7D9C0A}" srcOrd="0" destOrd="6" presId="urn:microsoft.com/office/officeart/2005/8/layout/hList3"/>
    <dgm:cxn modelId="{4550EC5A-A31F-4554-8CF8-AAB5A592A305}" type="presOf" srcId="{AE14E4F7-1E95-461B-8EE7-2113D19BEDC8}" destId="{584C8EFD-D79E-4B52-AEA7-6D190A7D9C0A}" srcOrd="0" destOrd="0" presId="urn:microsoft.com/office/officeart/2005/8/layout/hList3"/>
    <dgm:cxn modelId="{6E597E55-FFFC-4312-AF95-4965D9DC9D11}" type="presOf" srcId="{0B9AA143-3009-4566-833C-B078344722CE}" destId="{6F7446F3-64AE-4ECC-9224-FD3746EDE9F3}" srcOrd="0" destOrd="0" presId="urn:microsoft.com/office/officeart/2005/8/layout/hList3"/>
    <dgm:cxn modelId="{7EB1A1B7-5309-41A1-926C-401129F812D2}" srcId="{4EB490F4-6584-4E15-BAA6-21994207E30A}" destId="{007E1CB5-ADDC-4F39-A4A5-D73A45E10B2E}" srcOrd="9" destOrd="0" parTransId="{C1875986-30E0-4391-8555-A3CC97BE8349}" sibTransId="{57548A81-C831-4167-84EF-5B37949FB649}"/>
    <dgm:cxn modelId="{26E24799-23D8-40FC-919D-C7DDD8E68A88}" srcId="{0B9AA143-3009-4566-833C-B078344722CE}" destId="{86ADFA31-470D-4C59-9CBB-F86265EB0288}" srcOrd="5" destOrd="0" parTransId="{79B342BC-F2D4-460F-9F67-3E5AA7189416}" sibTransId="{35B9897D-8C86-49ED-A098-DDA71544D9DF}"/>
    <dgm:cxn modelId="{45FD045C-69B2-41BA-8991-71DDA078CC3C}" type="presOf" srcId="{48D77C1F-277E-46F4-AA13-B9B3A71A5191}" destId="{4D323F85-F0BD-4629-BA1D-3BA0DA08B4E1}" srcOrd="0" destOrd="1" presId="urn:microsoft.com/office/officeart/2005/8/layout/hList3"/>
    <dgm:cxn modelId="{670DFB40-F7BD-4FAD-A9E2-80E3791D5259}" srcId="{4EB490F4-6584-4E15-BAA6-21994207E30A}" destId="{D278A6BA-0725-4FEF-972F-FE0BE79B685F}" srcOrd="8" destOrd="0" parTransId="{EC29B0C6-4DF0-47F6-B0B1-630629695D7E}" sibTransId="{B978EEBE-71C8-4B25-8181-00B0C545AB50}"/>
    <dgm:cxn modelId="{02E75C43-8F8F-4815-94FD-9C95DF5FB36E}" type="presOf" srcId="{3025D453-B617-4FF0-99B4-4B5CD9227A2D}" destId="{584C8EFD-D79E-4B52-AEA7-6D190A7D9C0A}" srcOrd="0" destOrd="3" presId="urn:microsoft.com/office/officeart/2005/8/layout/hList3"/>
    <dgm:cxn modelId="{0016DCBE-D6BC-4B0C-98AE-F32268F81050}" srcId="{0B9AA143-3009-4566-833C-B078344722CE}" destId="{8677BBAA-F5B1-442A-95CA-443245F2232D}" srcOrd="4" destOrd="0" parTransId="{BF4A76BE-0749-4D12-B922-0722DA689EEC}" sibTransId="{877A5E72-1767-4C66-9D54-25A385E16276}"/>
    <dgm:cxn modelId="{8A598DA2-E4B6-45B1-830A-A98CEFB54396}" srcId="{4EB490F4-6584-4E15-BAA6-21994207E30A}" destId="{E9F35066-1FFD-4F98-989B-D822759FF8DD}" srcOrd="2" destOrd="0" parTransId="{00112009-D831-4D77-98F0-9218B369C5CA}" sibTransId="{62EC818D-8710-4090-B5E9-D3EAB2477EDE}"/>
    <dgm:cxn modelId="{9633DA58-36F5-4BAD-B570-29E4C2751484}" srcId="{E6CF32BA-CAD2-4362-97BC-3786050CFCAA}" destId="{4EB490F4-6584-4E15-BAA6-21994207E30A}" srcOrd="0" destOrd="0" parTransId="{15E0D25B-DF97-4E91-B1FD-0E7F0C688DF9}" sibTransId="{6B923B78-021A-407C-89B5-57035F3B022E}"/>
    <dgm:cxn modelId="{ACE7F68D-9F2C-454D-9416-E6075579C27C}" type="presOf" srcId="{9DFB7441-1507-410E-9976-2E8691EA0305}" destId="{584C8EFD-D79E-4B52-AEA7-6D190A7D9C0A}" srcOrd="0" destOrd="5" presId="urn:microsoft.com/office/officeart/2005/8/layout/hList3"/>
    <dgm:cxn modelId="{77028F5C-D96E-4DC6-8F03-E60B1FF657D2}" srcId="{4EB490F4-6584-4E15-BAA6-21994207E30A}" destId="{1D1FAAC6-164C-4F99-9E35-D676DDE23BD8}" srcOrd="7" destOrd="0" parTransId="{94EFD3F5-A332-4554-A813-CAE1244584C1}" sibTransId="{2E1EF010-3CCA-4FA4-BED4-21751E360D3B}"/>
    <dgm:cxn modelId="{80A631FC-8F19-44F6-A02F-6373B8B1A544}" type="presOf" srcId="{A7FF6A4C-C5D1-4F9D-8B0A-7B1DF9A94F1E}" destId="{7685CE5A-5EB0-47E5-BB86-E4FE10EDD437}" srcOrd="0" destOrd="0" presId="urn:microsoft.com/office/officeart/2005/8/layout/hList3"/>
    <dgm:cxn modelId="{EAB9994E-3956-4CD4-A04E-5349CDDAD2EF}" type="presOf" srcId="{E9F35066-1FFD-4F98-989B-D822759FF8DD}" destId="{4D323F85-F0BD-4629-BA1D-3BA0DA08B4E1}" srcOrd="0" destOrd="3" presId="urn:microsoft.com/office/officeart/2005/8/layout/hList3"/>
    <dgm:cxn modelId="{610FD00B-25EC-4ABE-BB8E-4DE15A7F99AE}" srcId="{4EB490F4-6584-4E15-BAA6-21994207E30A}" destId="{46C1170C-A993-4202-9C5B-A1875B703DC3}" srcOrd="6" destOrd="0" parTransId="{213D798A-DF84-4C3B-81D8-EC161B2AD295}" sibTransId="{B2BFF5DF-092B-410F-9EE3-1C67E15B09A5}"/>
    <dgm:cxn modelId="{70AE1BB9-6813-41DF-9AB9-3267CE8E7F00}" srcId="{4EB490F4-6584-4E15-BAA6-21994207E30A}" destId="{D0C6D5D5-A411-4032-A0E4-DDFFDE1B04DA}" srcOrd="4" destOrd="0" parTransId="{5C7B5268-AE59-499F-A71C-11AB46DE82C6}" sibTransId="{62D2D340-12FD-4AE5-994E-4A91C6410F85}"/>
    <dgm:cxn modelId="{6DEE1F8D-039F-4641-8269-2F814A10962E}" type="presParOf" srcId="{7685CE5A-5EB0-47E5-BB86-E4FE10EDD437}" destId="{2AB9A32D-BD8E-4E3A-8687-7CEFF89E2223}" srcOrd="0" destOrd="0" presId="urn:microsoft.com/office/officeart/2005/8/layout/hList3"/>
    <dgm:cxn modelId="{84B9B8DF-C4D7-463A-9093-C19C448C17C1}" type="presParOf" srcId="{7685CE5A-5EB0-47E5-BB86-E4FE10EDD437}" destId="{90E22B64-2A2A-4F27-84D9-BDF121020E2A}" srcOrd="1" destOrd="0" presId="urn:microsoft.com/office/officeart/2005/8/layout/hList3"/>
    <dgm:cxn modelId="{F233A02E-1E12-4A88-BE6D-2BDE91F2B32E}" type="presParOf" srcId="{90E22B64-2A2A-4F27-84D9-BDF121020E2A}" destId="{4D323F85-F0BD-4629-BA1D-3BA0DA08B4E1}" srcOrd="0" destOrd="0" presId="urn:microsoft.com/office/officeart/2005/8/layout/hList3"/>
    <dgm:cxn modelId="{4D757BB6-37B6-4111-988F-6C892F91091C}" type="presParOf" srcId="{90E22B64-2A2A-4F27-84D9-BDF121020E2A}" destId="{6F7446F3-64AE-4ECC-9224-FD3746EDE9F3}" srcOrd="1" destOrd="0" presId="urn:microsoft.com/office/officeart/2005/8/layout/hList3"/>
    <dgm:cxn modelId="{6CB5F11A-A874-4CBF-9C2C-74444382E0F1}" type="presParOf" srcId="{90E22B64-2A2A-4F27-84D9-BDF121020E2A}" destId="{584C8EFD-D79E-4B52-AEA7-6D190A7D9C0A}" srcOrd="2" destOrd="0" presId="urn:microsoft.com/office/officeart/2005/8/layout/hList3"/>
    <dgm:cxn modelId="{32FBF2CC-E3CF-469C-AC00-6EC714103337}" type="presParOf" srcId="{7685CE5A-5EB0-47E5-BB86-E4FE10EDD437}" destId="{5B6C0292-3238-4D97-B23C-01B4016478F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9A32D-BD8E-4E3A-8687-7CEFF89E2223}">
      <dsp:nvSpPr>
        <dsp:cNvPr id="0" name=""/>
        <dsp:cNvSpPr/>
      </dsp:nvSpPr>
      <dsp:spPr>
        <a:xfrm>
          <a:off x="0" y="0"/>
          <a:ext cx="8920162" cy="135588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u="sng" kern="1200" noProof="0" dirty="0" smtClean="0"/>
            <a:t>Amaç</a:t>
          </a:r>
          <a:r>
            <a:rPr lang="en-US" sz="2400" b="1" u="sng" kern="1200" noProof="0" dirty="0" smtClean="0"/>
            <a:t>: </a:t>
          </a:r>
          <a:r>
            <a:rPr lang="tr-TR" sz="2400" kern="1200" dirty="0" smtClean="0"/>
            <a:t>Türkiye’de sınaî ve/veya ticari faaliyette bulunan veya yazılım sektöründe faaliyet gösteren şirketlerin uluslararası pazarlarda rekabet gücünü arttırmak</a:t>
          </a:r>
          <a:endParaRPr lang="en-US" sz="2400" kern="1200" noProof="0" dirty="0"/>
        </a:p>
      </dsp:txBody>
      <dsp:txXfrm>
        <a:off x="0" y="0"/>
        <a:ext cx="8920162" cy="1355883"/>
      </dsp:txXfrm>
    </dsp:sp>
    <dsp:sp modelId="{4D323F85-F0BD-4629-BA1D-3BA0DA08B4E1}">
      <dsp:nvSpPr>
        <dsp:cNvPr id="0" name=""/>
        <dsp:cNvSpPr/>
      </dsp:nvSpPr>
      <dsp:spPr>
        <a:xfrm>
          <a:off x="4355" y="1262319"/>
          <a:ext cx="2970483" cy="3034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noProof="0" dirty="0" smtClean="0"/>
            <a:t>Başvuru Sahipleri</a:t>
          </a:r>
          <a:endParaRPr lang="en-US" sz="24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smtClean="0"/>
            <a:t>Türkiye İhracatçılar Meclisi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smtClean="0"/>
            <a:t>Türkiye Odalar ve Borsalar Birliği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smtClean="0"/>
            <a:t>Dış Ekonomik İlişkiler Kurulu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smtClean="0"/>
            <a:t>İhracatçı Birlikleri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smtClean="0"/>
            <a:t>İl Ticaret ve/veya Sanayi Odaları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smtClean="0"/>
            <a:t>Organize Sanayi Bölgeleri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smtClean="0"/>
            <a:t>Endüstri Bölgeleri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smtClean="0"/>
            <a:t>Teknoloji Geliştirme Bölgeleri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err="1" smtClean="0"/>
            <a:t>Sektörel</a:t>
          </a:r>
          <a:r>
            <a:rPr lang="tr-TR" sz="1200" kern="1200" dirty="0" smtClean="0"/>
            <a:t> Üretici Dernekleri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err="1" smtClean="0"/>
            <a:t>Sektörel</a:t>
          </a:r>
          <a:r>
            <a:rPr lang="tr-TR" sz="1200" kern="1200" dirty="0" smtClean="0"/>
            <a:t> Dış Ticaret Şirketleri (SDŞ)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dirty="0" smtClean="0"/>
            <a:t>İmalatçıların kurduğu dernek, birlik ve kooperatifler</a:t>
          </a:r>
          <a:endParaRPr lang="en-US" sz="1200" kern="1200" noProof="0" dirty="0"/>
        </a:p>
      </dsp:txBody>
      <dsp:txXfrm>
        <a:off x="4355" y="1262319"/>
        <a:ext cx="2970483" cy="3034484"/>
      </dsp:txXfrm>
    </dsp:sp>
    <dsp:sp modelId="{6F7446F3-64AE-4ECC-9224-FD3746EDE9F3}">
      <dsp:nvSpPr>
        <dsp:cNvPr id="0" name=""/>
        <dsp:cNvSpPr/>
      </dsp:nvSpPr>
      <dsp:spPr>
        <a:xfrm>
          <a:off x="2974839" y="1266519"/>
          <a:ext cx="2970483" cy="30473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noProof="0" dirty="0" smtClean="0"/>
            <a:t>Desteklenen Aktiviteler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noProof="0" dirty="0" smtClean="0"/>
            <a:t> </a:t>
          </a:r>
          <a:r>
            <a:rPr lang="tr-TR" sz="1400" b="0" kern="1200" dirty="0" smtClean="0"/>
            <a:t>İhtiyaç Analizi, </a:t>
          </a:r>
          <a:endParaRPr lang="en-US" sz="1400" b="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0" kern="1200" dirty="0" smtClean="0"/>
            <a:t> Eğitim</a:t>
          </a:r>
          <a:endParaRPr lang="en-US" sz="1400" b="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0" kern="1200" dirty="0" smtClean="0"/>
            <a:t> Danışmanlık Hizmetleri</a:t>
          </a:r>
          <a:endParaRPr lang="en-US" sz="1400" b="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0" kern="1200" dirty="0" smtClean="0"/>
            <a:t> Yurt dışı pazarlama programları</a:t>
          </a:r>
          <a:endParaRPr lang="en-US" sz="1400" b="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0" kern="1200" dirty="0" smtClean="0"/>
            <a:t> Alım heyeti programları</a:t>
          </a:r>
          <a:endParaRPr lang="en-US" sz="1400" b="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0" kern="1200" dirty="0" smtClean="0"/>
            <a:t> Bireysel danışmanlık programı </a:t>
          </a:r>
          <a:endParaRPr lang="en-US" sz="1400" b="0" kern="1200" noProof="0" dirty="0"/>
        </a:p>
      </dsp:txBody>
      <dsp:txXfrm>
        <a:off x="2974839" y="1266519"/>
        <a:ext cx="2970483" cy="3047326"/>
      </dsp:txXfrm>
    </dsp:sp>
    <dsp:sp modelId="{584C8EFD-D79E-4B52-AEA7-6D190A7D9C0A}">
      <dsp:nvSpPr>
        <dsp:cNvPr id="0" name=""/>
        <dsp:cNvSpPr/>
      </dsp:nvSpPr>
      <dsp:spPr>
        <a:xfrm>
          <a:off x="5945322" y="1266519"/>
          <a:ext cx="2970483" cy="30473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noProof="0" dirty="0" smtClean="0"/>
            <a:t>Bütçe</a:t>
          </a:r>
          <a:endParaRPr lang="en-US" sz="24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noProof="0" dirty="0" smtClean="0"/>
            <a:t>İhtiyaç analizi/eğitim/danışmanlık Maksimum </a:t>
          </a:r>
          <a:r>
            <a:rPr lang="en-US" sz="1200" kern="1200" noProof="0" dirty="0" smtClean="0"/>
            <a:t>400</a:t>
          </a:r>
          <a:r>
            <a:rPr lang="tr-TR" sz="1200" kern="1200" noProof="0" dirty="0" smtClean="0"/>
            <a:t>.</a:t>
          </a:r>
          <a:r>
            <a:rPr lang="en-US" sz="1200" kern="1200" noProof="0" dirty="0" smtClean="0"/>
            <a:t>000 $ </a:t>
          </a:r>
          <a:r>
            <a:rPr lang="tr-TR" sz="1200" kern="1200" noProof="0" dirty="0" smtClean="0"/>
            <a:t> destek ve %25 eş-finansman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noProof="0" dirty="0" smtClean="0"/>
            <a:t>Yurt dışı pazarlama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noProof="0" dirty="0" smtClean="0"/>
            <a:t>Her bir faaliyet için maksimum 150.000 $ destek ve %25 eş-finansman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noProof="0" dirty="0" smtClean="0"/>
            <a:t>Alım heyetleri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noProof="0" dirty="0" smtClean="0"/>
            <a:t> Her biri için maksimum 100.000 $ destek ve %25 eş-finansman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kern="1200" noProof="0" dirty="0" smtClean="0"/>
            <a:t> Bireysel danışmanlık  Yıllık maksimum 50.000 $ ve %30 eş-finansman</a:t>
          </a:r>
          <a:endParaRPr lang="en-US" sz="1200" kern="1200" noProof="0" dirty="0"/>
        </a:p>
      </dsp:txBody>
      <dsp:txXfrm>
        <a:off x="5945322" y="1266519"/>
        <a:ext cx="2970483" cy="3047326"/>
      </dsp:txXfrm>
    </dsp:sp>
    <dsp:sp modelId="{5B6C0292-3238-4D97-B23C-01B4016478F6}">
      <dsp:nvSpPr>
        <dsp:cNvPr id="0" name=""/>
        <dsp:cNvSpPr/>
      </dsp:nvSpPr>
      <dsp:spPr>
        <a:xfrm>
          <a:off x="0" y="4203240"/>
          <a:ext cx="8920162" cy="31637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148865" y="9492075"/>
            <a:ext cx="1208772" cy="15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1100" dirty="0">
                <a:cs typeface="Arial" charset="0"/>
              </a:rPr>
              <a:t>May 22, 2008</a:t>
            </a: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2326740" y="9492076"/>
            <a:ext cx="1929273" cy="2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1100" dirty="0">
                <a:cs typeface="Arial" charset="0"/>
              </a:rPr>
              <a:t>Presentation title</a:t>
            </a: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1533297" y="9492076"/>
            <a:ext cx="622251" cy="2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1100" dirty="0">
                <a:cs typeface="Arial" charset="0"/>
              </a:rPr>
              <a:t>Page </a:t>
            </a:r>
            <a:fld id="{74984DEF-64B7-4B0D-9CAD-88AC71C7ACA2}" type="slidenum">
              <a:rPr lang="en-US" sz="1100">
                <a:cs typeface="Arial" charset="0"/>
              </a:rPr>
              <a:pPr/>
              <a:t>‹#›</a:t>
            </a:fld>
            <a:endParaRPr lang="en-US" sz="1100" dirty="0">
              <a:cs typeface="Arial" charset="0"/>
            </a:endParaRPr>
          </a:p>
        </p:txBody>
      </p:sp>
      <p:pic>
        <p:nvPicPr>
          <p:cNvPr id="69641" name="Picture 9" descr="logo_tag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2401" y="9302398"/>
            <a:ext cx="1393364" cy="346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6774916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4688" y="735013"/>
            <a:ext cx="52959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3932" y="4644604"/>
            <a:ext cx="5317411" cy="43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48865" y="9492075"/>
            <a:ext cx="1208772" cy="15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1100" dirty="0">
                <a:cs typeface="Arial" charset="0"/>
              </a:rPr>
              <a:t>May 22, 2008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2326740" y="9492076"/>
            <a:ext cx="1929273" cy="2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1100" dirty="0">
                <a:cs typeface="Arial" charset="0"/>
              </a:rPr>
              <a:t>Presentation title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1533297" y="9492076"/>
            <a:ext cx="622251" cy="2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1100" dirty="0">
                <a:cs typeface="Arial" charset="0"/>
              </a:rPr>
              <a:t>Page </a:t>
            </a:r>
            <a:fld id="{FA5FCB97-0EDB-4471-BEA3-C3A3F240EE22}" type="slidenum">
              <a:rPr lang="en-US" sz="1100">
                <a:cs typeface="Arial" charset="0"/>
              </a:rPr>
              <a:pPr/>
              <a:t>‹#›</a:t>
            </a:fld>
            <a:endParaRPr lang="en-US" sz="1100" dirty="0">
              <a:cs typeface="Arial" charset="0"/>
            </a:endParaRPr>
          </a:p>
        </p:txBody>
      </p:sp>
      <p:pic>
        <p:nvPicPr>
          <p:cNvPr id="8203" name="Picture 11" descr="logo_tag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2401" y="9302398"/>
            <a:ext cx="1393364" cy="346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0365987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fontAlgn="base">
      <a:spcBef>
        <a:spcPct val="30000"/>
      </a:spcBef>
      <a:spcAft>
        <a:spcPct val="0"/>
      </a:spcAft>
      <a:buClr>
        <a:srgbClr val="FFD200"/>
      </a:buClr>
      <a:buSzPct val="75000"/>
      <a:buFont typeface="Arial" charset="0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588" indent="179388" algn="l" rtl="0" fontAlgn="base">
      <a:spcBef>
        <a:spcPct val="30000"/>
      </a:spcBef>
      <a:spcAft>
        <a:spcPct val="0"/>
      </a:spcAft>
      <a:buClr>
        <a:srgbClr val="FFD200"/>
      </a:buClr>
      <a:buSzPct val="75000"/>
      <a:buFont typeface="Arial" charset="0"/>
      <a:buChar char="►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360363" indent="190500" algn="l" rtl="0" fontAlgn="base">
      <a:spcBef>
        <a:spcPct val="30000"/>
      </a:spcBef>
      <a:spcAft>
        <a:spcPct val="0"/>
      </a:spcAft>
      <a:buClr>
        <a:srgbClr val="FFD200"/>
      </a:buClr>
      <a:buSzPct val="75000"/>
      <a:buFont typeface="Arial" charset="0"/>
      <a:buChar char="►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723900" indent="177800" algn="l" rtl="0" fontAlgn="base">
      <a:spcBef>
        <a:spcPct val="30000"/>
      </a:spcBef>
      <a:spcAft>
        <a:spcPct val="0"/>
      </a:spcAft>
      <a:buClr>
        <a:srgbClr val="FFD200"/>
      </a:buClr>
      <a:buSzPct val="75000"/>
      <a:buFont typeface="Arial" charset="0"/>
      <a:buChar char="►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081088" indent="176213" algn="l" rtl="0" fontAlgn="base">
      <a:spcBef>
        <a:spcPct val="30000"/>
      </a:spcBef>
      <a:spcAft>
        <a:spcPct val="0"/>
      </a:spcAft>
      <a:buClr>
        <a:srgbClr val="FFD200"/>
      </a:buClr>
      <a:buSzPct val="75000"/>
      <a:buFont typeface="Arial" charset="0"/>
      <a:buChar char="►"/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731838"/>
            <a:ext cx="5299075" cy="36703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00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Freeform 20"/>
          <p:cNvSpPr>
            <a:spLocks/>
          </p:cNvSpPr>
          <p:nvPr/>
        </p:nvSpPr>
        <p:spPr bwMode="auto">
          <a:xfrm>
            <a:off x="3336396" y="552450"/>
            <a:ext cx="6562725" cy="2590800"/>
          </a:xfrm>
          <a:custGeom>
            <a:avLst/>
            <a:gdLst/>
            <a:ahLst/>
            <a:cxnLst>
              <a:cxn ang="0">
                <a:pos x="0" y="1632"/>
              </a:cxn>
              <a:cxn ang="0">
                <a:pos x="3816" y="0"/>
              </a:cxn>
              <a:cxn ang="0">
                <a:pos x="3816" y="496"/>
              </a:cxn>
              <a:cxn ang="0">
                <a:pos x="0" y="1632"/>
              </a:cxn>
            </a:cxnLst>
            <a:rect l="0" t="0" r="r" b="b"/>
            <a:pathLst>
              <a:path w="3816" h="1632">
                <a:moveTo>
                  <a:pt x="0" y="1632"/>
                </a:moveTo>
                <a:lnTo>
                  <a:pt x="3816" y="0"/>
                </a:lnTo>
                <a:lnTo>
                  <a:pt x="3816" y="496"/>
                </a:lnTo>
                <a:lnTo>
                  <a:pt x="0" y="163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14039" y="3457575"/>
            <a:ext cx="6003792" cy="908050"/>
          </a:xfrm>
        </p:spPr>
        <p:txBody>
          <a:bodyPr t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479" y="4354514"/>
            <a:ext cx="6003792" cy="1019175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charset="0"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3085" name="Picture 13" descr="logo_tag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9517" y="6030914"/>
            <a:ext cx="2067190" cy="428625"/>
          </a:xfrm>
          <a:prstGeom prst="rect">
            <a:avLst/>
          </a:prstGeom>
          <a:noFill/>
        </p:spPr>
      </p:pic>
      <p:sp>
        <p:nvSpPr>
          <p:cNvPr id="3091" name="AutoShape 19"/>
          <p:cNvSpPr>
            <a:spLocks noChangeArrowheads="1"/>
          </p:cNvSpPr>
          <p:nvPr/>
        </p:nvSpPr>
        <p:spPr bwMode="auto">
          <a:xfrm rot="5400000">
            <a:off x="7343" y="1146771"/>
            <a:ext cx="3313112" cy="3327797"/>
          </a:xfrm>
          <a:prstGeom prst="triangle">
            <a:avLst>
              <a:gd name="adj" fmla="val 60227"/>
            </a:avLst>
          </a:prstGeom>
          <a:blipFill dpi="0" rotWithShape="0">
            <a:blip r:embed="rId3" cstate="print"/>
            <a:srcRect/>
            <a:stretch>
              <a:fillRect r="-11536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5290" y="200026"/>
            <a:ext cx="2228850" cy="5732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3581" y="200026"/>
            <a:ext cx="6526609" cy="5732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60014" y="6346322"/>
            <a:ext cx="3388211" cy="140540"/>
          </a:xfrm>
        </p:spPr>
        <p:txBody>
          <a:bodyPr/>
          <a:lstStyle>
            <a:lvl1pPr>
              <a:defRPr sz="1400" baseline="0">
                <a:solidFill>
                  <a:srgbClr val="000000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noProof="0" dirty="0" smtClean="0"/>
              <a:t>Private &amp; confidential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3581" y="1412876"/>
            <a:ext cx="4376869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412876"/>
            <a:ext cx="4378590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00025"/>
            <a:ext cx="891884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3581" y="1412876"/>
            <a:ext cx="8920559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95301" y="6419850"/>
            <a:ext cx="71887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tr-TR" sz="1100" dirty="0" smtClean="0">
                <a:solidFill>
                  <a:srgbClr val="000000"/>
                </a:solidFill>
                <a:cs typeface="Arial" charset="0"/>
              </a:rPr>
              <a:t>Sayfa</a:t>
            </a:r>
            <a:r>
              <a:rPr lang="tr-TR" sz="1100" baseline="0" dirty="0" smtClean="0">
                <a:solidFill>
                  <a:srgbClr val="000000"/>
                </a:solidFill>
                <a:cs typeface="Arial" charset="0"/>
              </a:rPr>
              <a:t> </a:t>
            </a:r>
            <a:fld id="{92377386-EE50-4FE3-9EAA-3F82571A0486}" type="slidenum">
              <a:rPr lang="en-US" sz="1100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493581" y="1042988"/>
            <a:ext cx="8915400" cy="0"/>
          </a:xfrm>
          <a:prstGeom prst="line">
            <a:avLst/>
          </a:prstGeom>
          <a:noFill/>
          <a:ln w="19050">
            <a:solidFill>
              <a:srgbClr val="FFD2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493581" y="6243638"/>
            <a:ext cx="8915400" cy="0"/>
          </a:xfrm>
          <a:prstGeom prst="line">
            <a:avLst/>
          </a:prstGeom>
          <a:noFill/>
          <a:ln w="3175">
            <a:solidFill>
              <a:srgbClr val="64646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493581" y="200025"/>
            <a:ext cx="8915400" cy="0"/>
          </a:xfrm>
          <a:prstGeom prst="line">
            <a:avLst/>
          </a:prstGeom>
          <a:noFill/>
          <a:ln w="6350">
            <a:solidFill>
              <a:srgbClr val="64646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37" name="Picture 13" descr="logo_tagblac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28492" y="6386514"/>
            <a:ext cx="1609725" cy="3333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761" r:id="rId12"/>
    <p:sldLayoutId id="2147483762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646464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646464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646464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646464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646464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646464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646464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646464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646464"/>
          </a:solidFill>
          <a:latin typeface="Arial" charset="0"/>
        </a:defRPr>
      </a:lvl9pPr>
    </p:titleStyle>
    <p:bodyStyle>
      <a:lvl1pPr marL="360363" indent="-360363" algn="l" rtl="0" eaLnBrk="1" fontAlgn="base" hangingPunct="1">
        <a:spcBef>
          <a:spcPct val="20000"/>
        </a:spcBef>
        <a:spcAft>
          <a:spcPct val="0"/>
        </a:spcAft>
        <a:buClr>
          <a:srgbClr val="FFD200"/>
        </a:buClr>
        <a:buSzPct val="75000"/>
        <a:buFont typeface="Arial" charset="0"/>
        <a:buChar char="►"/>
        <a:defRPr sz="1600">
          <a:solidFill>
            <a:srgbClr val="646464"/>
          </a:solidFill>
          <a:latin typeface="+mn-lt"/>
          <a:ea typeface="+mn-ea"/>
          <a:cs typeface="+mn-cs"/>
        </a:defRPr>
      </a:lvl1pPr>
      <a:lvl2pPr marL="717550" indent="-355600" algn="l" rtl="0" eaLnBrk="1" fontAlgn="base" hangingPunct="1">
        <a:spcBef>
          <a:spcPct val="20000"/>
        </a:spcBef>
        <a:spcAft>
          <a:spcPct val="0"/>
        </a:spcAft>
        <a:buClr>
          <a:srgbClr val="FFD200"/>
        </a:buClr>
        <a:buSzPct val="75000"/>
        <a:buFont typeface="Arial" charset="0"/>
        <a:buChar char="►"/>
        <a:defRPr sz="1400">
          <a:solidFill>
            <a:srgbClr val="646464"/>
          </a:solidFill>
          <a:latin typeface="+mn-lt"/>
        </a:defRPr>
      </a:lvl2pPr>
      <a:lvl3pPr marL="1081088" indent="-361950" algn="l" rtl="0" eaLnBrk="1" fontAlgn="base" hangingPunct="1">
        <a:spcBef>
          <a:spcPct val="20000"/>
        </a:spcBef>
        <a:spcAft>
          <a:spcPct val="0"/>
        </a:spcAft>
        <a:buClr>
          <a:srgbClr val="FFD200"/>
        </a:buClr>
        <a:buSzPct val="75000"/>
        <a:buFont typeface="Arial" charset="0"/>
        <a:buChar char="►"/>
        <a:defRPr sz="1200">
          <a:solidFill>
            <a:srgbClr val="646464"/>
          </a:solidFill>
          <a:latin typeface="+mn-lt"/>
        </a:defRPr>
      </a:lvl3pPr>
      <a:lvl4pPr marL="1441450" indent="-358775" algn="l" rtl="0" eaLnBrk="1" fontAlgn="base" hangingPunct="1">
        <a:spcBef>
          <a:spcPct val="20000"/>
        </a:spcBef>
        <a:spcAft>
          <a:spcPct val="0"/>
        </a:spcAft>
        <a:buClr>
          <a:srgbClr val="FFD200"/>
        </a:buClr>
        <a:buSzPct val="75000"/>
        <a:buFont typeface="Arial" charset="0"/>
        <a:buChar char="►"/>
        <a:defRPr sz="1100">
          <a:solidFill>
            <a:srgbClr val="646464"/>
          </a:solidFill>
          <a:latin typeface="+mn-lt"/>
        </a:defRPr>
      </a:lvl4pPr>
      <a:lvl5pPr marL="1800225" indent="-357188" algn="l" rtl="0" eaLnBrk="1" fontAlgn="base" hangingPunct="1">
        <a:spcBef>
          <a:spcPct val="20000"/>
        </a:spcBef>
        <a:spcAft>
          <a:spcPct val="0"/>
        </a:spcAft>
        <a:buClr>
          <a:srgbClr val="FFD200"/>
        </a:buClr>
        <a:buSzPct val="75000"/>
        <a:buFont typeface="Arial" charset="0"/>
        <a:buChar char="►"/>
        <a:defRPr sz="1100">
          <a:solidFill>
            <a:srgbClr val="646464"/>
          </a:solidFill>
          <a:latin typeface="+mn-lt"/>
        </a:defRPr>
      </a:lvl5pPr>
      <a:lvl6pPr marL="2257425" indent="-357188" algn="l" rtl="0" eaLnBrk="1" fontAlgn="base" hangingPunct="1">
        <a:spcBef>
          <a:spcPct val="20000"/>
        </a:spcBef>
        <a:spcAft>
          <a:spcPct val="0"/>
        </a:spcAft>
        <a:buClr>
          <a:srgbClr val="FFD200"/>
        </a:buClr>
        <a:buSzPct val="75000"/>
        <a:buFont typeface="Arial" charset="0"/>
        <a:buChar char="►"/>
        <a:defRPr sz="1600">
          <a:solidFill>
            <a:srgbClr val="646464"/>
          </a:solidFill>
          <a:latin typeface="+mn-lt"/>
        </a:defRPr>
      </a:lvl6pPr>
      <a:lvl7pPr marL="2714625" indent="-357188" algn="l" rtl="0" eaLnBrk="1" fontAlgn="base" hangingPunct="1">
        <a:spcBef>
          <a:spcPct val="20000"/>
        </a:spcBef>
        <a:spcAft>
          <a:spcPct val="0"/>
        </a:spcAft>
        <a:buClr>
          <a:srgbClr val="FFD200"/>
        </a:buClr>
        <a:buSzPct val="75000"/>
        <a:buFont typeface="Arial" charset="0"/>
        <a:buChar char="►"/>
        <a:defRPr sz="1600">
          <a:solidFill>
            <a:srgbClr val="646464"/>
          </a:solidFill>
          <a:latin typeface="+mn-lt"/>
        </a:defRPr>
      </a:lvl7pPr>
      <a:lvl8pPr marL="3171825" indent="-357188" algn="l" rtl="0" eaLnBrk="1" fontAlgn="base" hangingPunct="1">
        <a:spcBef>
          <a:spcPct val="20000"/>
        </a:spcBef>
        <a:spcAft>
          <a:spcPct val="0"/>
        </a:spcAft>
        <a:buClr>
          <a:srgbClr val="FFD200"/>
        </a:buClr>
        <a:buSzPct val="75000"/>
        <a:buFont typeface="Arial" charset="0"/>
        <a:buChar char="►"/>
        <a:defRPr sz="1600">
          <a:solidFill>
            <a:srgbClr val="646464"/>
          </a:solidFill>
          <a:latin typeface="+mn-lt"/>
        </a:defRPr>
      </a:lvl8pPr>
      <a:lvl9pPr marL="3629025" indent="-357188" algn="l" rtl="0" eaLnBrk="1" fontAlgn="base" hangingPunct="1">
        <a:spcBef>
          <a:spcPct val="20000"/>
        </a:spcBef>
        <a:spcAft>
          <a:spcPct val="0"/>
        </a:spcAft>
        <a:buClr>
          <a:srgbClr val="FFD200"/>
        </a:buClr>
        <a:buSzPct val="75000"/>
        <a:buFont typeface="Arial" charset="0"/>
        <a:buChar char="►"/>
        <a:defRPr sz="1600">
          <a:solidFill>
            <a:srgbClr val="646464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ey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647755" y="3738877"/>
            <a:ext cx="5191445" cy="12632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tr-TR" sz="1600" dirty="0" smtClean="0"/>
              <a:t>URGE Programı ile Şirketlerin İhracat Hacminin Arttırılması </a:t>
            </a:r>
            <a:r>
              <a:rPr lang="tr-TR" sz="1800" dirty="0" smtClean="0">
                <a:solidFill>
                  <a:srgbClr val="FF0000"/>
                </a:solidFill>
              </a:rPr>
              <a:t/>
            </a:r>
            <a:br>
              <a:rPr lang="tr-TR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656146" y="4740960"/>
            <a:ext cx="6003792" cy="465741"/>
          </a:xfrm>
        </p:spPr>
        <p:txBody>
          <a:bodyPr/>
          <a:lstStyle/>
          <a:p>
            <a:r>
              <a:rPr lang="tr-TR" sz="1600" dirty="0" smtClean="0">
                <a:solidFill>
                  <a:schemeClr val="bg1">
                    <a:lumMod val="50000"/>
                  </a:schemeClr>
                </a:solidFill>
              </a:rPr>
              <a:t>Program tanıtımı ve </a:t>
            </a:r>
            <a:r>
              <a:rPr lang="tr-TR" sz="1600" dirty="0" err="1" smtClean="0">
                <a:solidFill>
                  <a:schemeClr val="bg1">
                    <a:lumMod val="50000"/>
                  </a:schemeClr>
                </a:solidFill>
              </a:rPr>
              <a:t>Ernst</a:t>
            </a:r>
            <a:r>
              <a:rPr lang="tr-TR" sz="1600" dirty="0" smtClean="0">
                <a:solidFill>
                  <a:schemeClr val="bg1">
                    <a:lumMod val="50000"/>
                  </a:schemeClr>
                </a:solidFill>
              </a:rPr>
              <a:t> &amp; Young desteği</a:t>
            </a:r>
            <a:endParaRPr lang="tr-TR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4"/>
          <p:cNvSpPr>
            <a:spLocks noGrp="1"/>
          </p:cNvSpPr>
          <p:nvPr>
            <p:ph type="title"/>
          </p:nvPr>
        </p:nvSpPr>
        <p:spPr>
          <a:xfrm>
            <a:off x="500459" y="244475"/>
            <a:ext cx="9133060" cy="808038"/>
          </a:xfrm>
        </p:spPr>
        <p:txBody>
          <a:bodyPr/>
          <a:lstStyle/>
          <a:p>
            <a:r>
              <a:rPr lang="en-US" sz="2400" dirty="0" smtClean="0">
                <a:cs typeface="Arial" pitchFamily="34" charset="0"/>
              </a:rPr>
              <a:t>Ernst &amp; Young</a:t>
            </a:r>
            <a:r>
              <a:rPr lang="tr-TR" sz="2400" dirty="0" smtClean="0">
                <a:cs typeface="Arial" pitchFamily="34" charset="0"/>
              </a:rPr>
              <a:t> Tecrübesi</a:t>
            </a:r>
            <a:r>
              <a:rPr lang="en-US" sz="2400" dirty="0" smtClean="0">
                <a:cs typeface="Arial" pitchFamily="34" charset="0"/>
              </a:rPr>
              <a:t/>
            </a:r>
            <a:br>
              <a:rPr lang="en-US" sz="2400" dirty="0" smtClean="0">
                <a:cs typeface="Arial" pitchFamily="34" charset="0"/>
              </a:rPr>
            </a:br>
            <a:r>
              <a:rPr lang="en-US" sz="2400" b="0" dirty="0" smtClean="0"/>
              <a:t>Ernst &amp; Young’</a:t>
            </a:r>
            <a:r>
              <a:rPr lang="tr-TR" sz="2400" b="0" dirty="0" err="1" smtClean="0"/>
              <a:t>ın</a:t>
            </a:r>
            <a:r>
              <a:rPr lang="tr-TR" sz="2400" b="0" dirty="0" smtClean="0"/>
              <a:t> Çözümü </a:t>
            </a:r>
            <a:r>
              <a:rPr lang="en-US" sz="2400" b="0" dirty="0" smtClean="0"/>
              <a:t>- </a:t>
            </a:r>
            <a:r>
              <a:rPr lang="tr-TR" sz="2400" b="0" dirty="0" smtClean="0"/>
              <a:t>Uluslararası Ağ</a:t>
            </a:r>
            <a:r>
              <a:rPr lang="en-US" sz="2800" b="0" kern="1200" dirty="0" smtClean="0"/>
              <a:t/>
            </a:r>
            <a:br>
              <a:rPr lang="en-US" sz="2800" b="0" kern="1200" dirty="0" smtClean="0"/>
            </a:br>
            <a:endParaRPr lang="en-US" sz="2400" dirty="0"/>
          </a:p>
        </p:txBody>
      </p:sp>
      <p:sp>
        <p:nvSpPr>
          <p:cNvPr id="1012" name="Rectangle 3"/>
          <p:cNvSpPr txBox="1">
            <a:spLocks noChangeArrowheads="1"/>
          </p:cNvSpPr>
          <p:nvPr/>
        </p:nvSpPr>
        <p:spPr bwMode="auto">
          <a:xfrm>
            <a:off x="572066" y="4271807"/>
            <a:ext cx="1866119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294986" indent="-294986" defTabSz="800995" fontAlgn="base">
              <a:spcBef>
                <a:spcPct val="0"/>
              </a:spcBef>
              <a:spcAft>
                <a:spcPts val="461"/>
              </a:spcAft>
              <a:buClr>
                <a:schemeClr val="accent2"/>
              </a:buClr>
              <a:defRPr/>
            </a:pPr>
            <a:r>
              <a:rPr lang="en-US" sz="900" b="1" kern="0" dirty="0" smtClean="0">
                <a:solidFill>
                  <a:srgbClr val="000000"/>
                </a:solidFill>
                <a:latin typeface="+mj-lt"/>
              </a:rPr>
              <a:t>Ernst &amp; Young Global</a:t>
            </a:r>
          </a:p>
          <a:p>
            <a:pPr marL="162799" indent="-162799" defTabSz="800995" fontAlgn="base">
              <a:spcBef>
                <a:spcPct val="0"/>
              </a:spcBef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140 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ülke</a:t>
            </a:r>
            <a:endParaRPr lang="en-US" sz="900" kern="0" dirty="0" smtClean="0">
              <a:solidFill>
                <a:srgbClr val="000000"/>
              </a:solidFill>
              <a:latin typeface="+mj-lt"/>
            </a:endParaRPr>
          </a:p>
          <a:p>
            <a:pPr marL="162799" indent="-162799" defTabSz="800995" fontAlgn="base">
              <a:spcBef>
                <a:spcPct val="0"/>
              </a:spcBef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700 of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is</a:t>
            </a:r>
            <a:endParaRPr lang="en-US" sz="900" kern="0" dirty="0" smtClean="0">
              <a:solidFill>
                <a:srgbClr val="000000"/>
              </a:solidFill>
              <a:latin typeface="+mj-lt"/>
            </a:endParaRPr>
          </a:p>
          <a:p>
            <a:pPr marL="162799" indent="-162799" defTabSz="800995" fontAlgn="base">
              <a:spcBef>
                <a:spcPct val="0"/>
              </a:spcBef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152</a:t>
            </a: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.000 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çalışan</a:t>
            </a:r>
            <a:endParaRPr lang="en-US" sz="900" kern="0" dirty="0" smtClean="0">
              <a:solidFill>
                <a:srgbClr val="000000"/>
              </a:solidFill>
              <a:latin typeface="+mj-lt"/>
            </a:endParaRPr>
          </a:p>
          <a:p>
            <a:pPr marL="162799" indent="-162799" defTabSz="800995" fontAlgn="base">
              <a:spcBef>
                <a:spcPct val="0"/>
              </a:spcBef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$2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9</a:t>
            </a: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milyar ciro</a:t>
            </a:r>
            <a:endParaRPr lang="en-US" sz="900" kern="0" dirty="0" smtClean="0">
              <a:solidFill>
                <a:srgbClr val="000000"/>
              </a:solidFill>
              <a:latin typeface="+mj-lt"/>
            </a:endParaRPr>
          </a:p>
          <a:p>
            <a:pPr marL="162799" indent="-162799" defTabSz="800995" fontAlgn="base">
              <a:spcBef>
                <a:spcPct val="0"/>
              </a:spcBef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Entegre yapı</a:t>
            </a:r>
            <a:endParaRPr lang="en-US" sz="900" kern="0" dirty="0" smtClean="0">
              <a:solidFill>
                <a:srgbClr val="000000"/>
              </a:solidFill>
              <a:latin typeface="+mj-lt"/>
            </a:endParaRPr>
          </a:p>
          <a:p>
            <a:pPr marL="162799" indent="-162799" defTabSz="800995" fontAlgn="base">
              <a:spcBef>
                <a:spcPct val="0"/>
              </a:spcBef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Se</a:t>
            </a:r>
            <a:r>
              <a:rPr lang="tr-TR" sz="900" kern="0" dirty="0" err="1" smtClean="0">
                <a:solidFill>
                  <a:srgbClr val="000000"/>
                </a:solidFill>
                <a:latin typeface="+mj-lt"/>
              </a:rPr>
              <a:t>ktör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 odaklı hizmet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13" name="Rectangle 4"/>
          <p:cNvSpPr txBox="1">
            <a:spLocks noChangeArrowheads="1"/>
          </p:cNvSpPr>
          <p:nvPr/>
        </p:nvSpPr>
        <p:spPr bwMode="auto">
          <a:xfrm>
            <a:off x="528044" y="5834906"/>
            <a:ext cx="1667458" cy="13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294986" indent="-294986" defTabSz="800995">
              <a:spcAft>
                <a:spcPts val="461"/>
              </a:spcAft>
              <a:buClr>
                <a:schemeClr val="accent2"/>
              </a:buClr>
              <a:buSzPct val="75000"/>
              <a:defRPr/>
            </a:pPr>
            <a:r>
              <a:rPr lang="en-US" sz="900" b="1" kern="0" dirty="0" smtClean="0">
                <a:solidFill>
                  <a:srgbClr val="000000"/>
                </a:solidFill>
                <a:latin typeface="+mj-lt"/>
              </a:rPr>
              <a:t>4 </a:t>
            </a:r>
            <a:r>
              <a:rPr lang="tr-TR" sz="900" b="1" kern="0" dirty="0" smtClean="0">
                <a:solidFill>
                  <a:srgbClr val="000000"/>
                </a:solidFill>
                <a:latin typeface="+mj-lt"/>
              </a:rPr>
              <a:t>temel hizmet alanı</a:t>
            </a:r>
            <a:endParaRPr lang="en-US" sz="900" b="1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14" name="Rectangle 6"/>
          <p:cNvSpPr>
            <a:spLocks noChangeArrowheads="1"/>
          </p:cNvSpPr>
          <p:nvPr/>
        </p:nvSpPr>
        <p:spPr bwMode="auto">
          <a:xfrm>
            <a:off x="6524954" y="4271806"/>
            <a:ext cx="2895493" cy="149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94986" indent="-294986" defTabSz="800995">
              <a:spcAft>
                <a:spcPts val="461"/>
              </a:spcAft>
              <a:buClr>
                <a:schemeClr val="accent2"/>
              </a:buClr>
              <a:buSzPct val="75000"/>
              <a:defRPr/>
            </a:pPr>
            <a:r>
              <a:rPr lang="en-US" sz="900" b="1" kern="0" dirty="0" smtClean="0">
                <a:solidFill>
                  <a:srgbClr val="000000"/>
                </a:solidFill>
                <a:latin typeface="+mj-lt"/>
              </a:rPr>
              <a:t>Ernst &amp; Young </a:t>
            </a:r>
            <a:r>
              <a:rPr lang="en-US" sz="900" b="1" dirty="0" smtClean="0">
                <a:solidFill>
                  <a:srgbClr val="000000"/>
                </a:solidFill>
              </a:rPr>
              <a:t>T</a:t>
            </a:r>
            <a:r>
              <a:rPr lang="tr-TR" sz="900" b="1" dirty="0" err="1" smtClean="0">
                <a:solidFill>
                  <a:srgbClr val="000000"/>
                </a:solidFill>
              </a:rPr>
              <a:t>ürkiye</a:t>
            </a:r>
            <a:endParaRPr lang="en-US" sz="900" b="1" kern="0" dirty="0" smtClean="0">
              <a:solidFill>
                <a:srgbClr val="000000"/>
              </a:solidFill>
              <a:latin typeface="+mj-lt"/>
            </a:endParaRPr>
          </a:p>
          <a:p>
            <a:pPr marL="162799" lvl="1" indent="-162799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4 </a:t>
            </a:r>
            <a:r>
              <a:rPr lang="en-US" sz="900" kern="0" dirty="0" smtClean="0">
                <a:solidFill>
                  <a:srgbClr val="000000"/>
                </a:solidFill>
              </a:rPr>
              <a:t>of</a:t>
            </a:r>
            <a:r>
              <a:rPr lang="tr-TR" sz="900" kern="0" dirty="0" smtClean="0">
                <a:solidFill>
                  <a:srgbClr val="000000"/>
                </a:solidFill>
              </a:rPr>
              <a:t>is </a:t>
            </a: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900" kern="0" dirty="0" err="1" smtClean="0">
                <a:solidFill>
                  <a:srgbClr val="000000"/>
                </a:solidFill>
                <a:latin typeface="+mj-lt"/>
              </a:rPr>
              <a:t>İstanbul</a:t>
            </a: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, Ankara, </a:t>
            </a:r>
            <a:r>
              <a:rPr lang="en-US" sz="900" kern="0" dirty="0" err="1" smtClean="0">
                <a:solidFill>
                  <a:srgbClr val="000000"/>
                </a:solidFill>
                <a:latin typeface="+mj-lt"/>
              </a:rPr>
              <a:t>İzmir</a:t>
            </a: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, Bursa)</a:t>
            </a:r>
          </a:p>
          <a:p>
            <a:pPr marL="162799" lvl="1" indent="-162799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712 </a:t>
            </a:r>
            <a:r>
              <a:rPr lang="tr-TR" sz="900" kern="0" dirty="0" smtClean="0">
                <a:solidFill>
                  <a:srgbClr val="000000"/>
                </a:solidFill>
              </a:rPr>
              <a:t>çalışan</a:t>
            </a:r>
            <a:endParaRPr lang="en-US" sz="900" kern="0" dirty="0" smtClean="0">
              <a:solidFill>
                <a:srgbClr val="000000"/>
              </a:solidFill>
              <a:latin typeface="+mj-lt"/>
            </a:endParaRPr>
          </a:p>
          <a:p>
            <a:pPr marL="162799" lvl="1" indent="-162799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9</a:t>
            </a: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tr-TR" sz="900" kern="0" dirty="0" smtClean="0">
                <a:solidFill>
                  <a:srgbClr val="000000"/>
                </a:solidFill>
              </a:rPr>
              <a:t>ortak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15" name="Rectangle 534"/>
          <p:cNvSpPr>
            <a:spLocks noChangeArrowheads="1"/>
          </p:cNvSpPr>
          <p:nvPr/>
        </p:nvSpPr>
        <p:spPr bwMode="auto">
          <a:xfrm>
            <a:off x="5636833" y="1699023"/>
            <a:ext cx="3710338" cy="2044302"/>
          </a:xfrm>
          <a:prstGeom prst="rect">
            <a:avLst/>
          </a:prstGeom>
          <a:noFill/>
          <a:ln w="9525" algn="ctr">
            <a:solidFill>
              <a:srgbClr val="FFE600"/>
            </a:solidFill>
            <a:miter lim="800000"/>
            <a:headEnd/>
            <a:tailEnd/>
          </a:ln>
          <a:effectLst/>
        </p:spPr>
        <p:txBody>
          <a:bodyPr lIns="80147" tIns="80147" rIns="80147" bIns="80147" anchor="t"/>
          <a:lstStyle/>
          <a:p>
            <a:pPr marL="178105" indent="-178105" defTabSz="914179">
              <a:spcBef>
                <a:spcPct val="20000"/>
              </a:spcBef>
              <a:buSzPct val="75000"/>
              <a:buFont typeface="Arial" pitchFamily="34" charset="0"/>
              <a:buChar char="►"/>
            </a:pPr>
            <a:r>
              <a:rPr lang="tr-TR" sz="900" dirty="0" smtClean="0">
                <a:solidFill>
                  <a:srgbClr val="000000"/>
                </a:solidFill>
              </a:rPr>
              <a:t>Avrupa, Orta Doğu,  Hindistan ve </a:t>
            </a:r>
            <a:r>
              <a:rPr lang="en-US" sz="900" dirty="0" err="1" smtClean="0">
                <a:solidFill>
                  <a:srgbClr val="000000"/>
                </a:solidFill>
              </a:rPr>
              <a:t>Afri</a:t>
            </a:r>
            <a:r>
              <a:rPr lang="tr-TR" sz="900" dirty="0" err="1" smtClean="0">
                <a:solidFill>
                  <a:srgbClr val="000000"/>
                </a:solidFill>
              </a:rPr>
              <a:t>ka</a:t>
            </a:r>
            <a:r>
              <a:rPr lang="tr-TR" sz="900" dirty="0" smtClean="0">
                <a:solidFill>
                  <a:srgbClr val="000000"/>
                </a:solidFill>
              </a:rPr>
              <a:t> </a:t>
            </a:r>
            <a:r>
              <a:rPr lang="en-US" sz="900" dirty="0" smtClean="0">
                <a:solidFill>
                  <a:srgbClr val="000000"/>
                </a:solidFill>
              </a:rPr>
              <a:t>(EMEIA) </a:t>
            </a:r>
            <a:r>
              <a:rPr lang="tr-TR" sz="900" dirty="0" smtClean="0">
                <a:solidFill>
                  <a:srgbClr val="000000"/>
                </a:solidFill>
              </a:rPr>
              <a:t>bölgeleri</a:t>
            </a:r>
            <a:r>
              <a:rPr lang="en-US" sz="900" dirty="0" smtClean="0">
                <a:solidFill>
                  <a:srgbClr val="000000"/>
                </a:solidFill>
              </a:rPr>
              <a:t> </a:t>
            </a:r>
          </a:p>
          <a:p>
            <a:pPr marL="178105" indent="-178105" defTabSz="914179">
              <a:spcBef>
                <a:spcPct val="20000"/>
              </a:spcBef>
              <a:buSzPct val="75000"/>
              <a:buFont typeface="Arial" pitchFamily="34" charset="0"/>
              <a:buChar char="►"/>
            </a:pPr>
            <a:endParaRPr lang="tr-TR" sz="900" dirty="0" smtClean="0">
              <a:solidFill>
                <a:srgbClr val="000000"/>
              </a:solidFill>
            </a:endParaRPr>
          </a:p>
          <a:p>
            <a:pPr marL="178105" indent="-178105" defTabSz="914179">
              <a:spcBef>
                <a:spcPct val="20000"/>
              </a:spcBef>
              <a:buSzPct val="75000"/>
              <a:buFont typeface="Arial" pitchFamily="34" charset="0"/>
              <a:buChar char="►"/>
            </a:pPr>
            <a:r>
              <a:rPr lang="en-US" sz="900" dirty="0" smtClean="0">
                <a:solidFill>
                  <a:srgbClr val="000000"/>
                </a:solidFill>
              </a:rPr>
              <a:t>Ernst &amp; Young</a:t>
            </a:r>
            <a:r>
              <a:rPr lang="tr-TR" sz="900" dirty="0" smtClean="0">
                <a:solidFill>
                  <a:srgbClr val="000000"/>
                </a:solidFill>
              </a:rPr>
              <a:t>; Hindistan,Orta Doğu, Afrika gibi birbirinden bağımsız, gelişmekte olan  ülke pazarlarının ve  kurulu Avrupa pazarının ortak refahı için  sınır ötesi yaklaşım getiren  ilk  profesyonel hizmet kuruluşudur.</a:t>
            </a:r>
            <a:endParaRPr lang="en-US" sz="900" dirty="0" smtClean="0">
              <a:solidFill>
                <a:srgbClr val="000000"/>
              </a:solidFill>
            </a:endParaRPr>
          </a:p>
          <a:p>
            <a:pPr marL="178105" indent="-178105" defTabSz="914179">
              <a:spcBef>
                <a:spcPct val="20000"/>
              </a:spcBef>
              <a:buSzPct val="75000"/>
            </a:pPr>
            <a:endParaRPr lang="en-US" sz="900" dirty="0" smtClean="0">
              <a:solidFill>
                <a:srgbClr val="000000"/>
              </a:solidFill>
            </a:endParaRPr>
          </a:p>
          <a:p>
            <a:pPr marL="178105" indent="-178105" defTabSz="914179">
              <a:spcBef>
                <a:spcPct val="20000"/>
              </a:spcBef>
              <a:buSzPct val="75000"/>
              <a:buFont typeface="Arial" pitchFamily="34" charset="0"/>
              <a:buChar char="►"/>
            </a:pPr>
            <a:r>
              <a:rPr lang="tr-TR" sz="900" dirty="0" err="1" smtClean="0">
                <a:solidFill>
                  <a:srgbClr val="000000"/>
                </a:solidFill>
              </a:rPr>
              <a:t>Multi</a:t>
            </a:r>
            <a:r>
              <a:rPr lang="tr-TR" sz="900" dirty="0" smtClean="0">
                <a:solidFill>
                  <a:srgbClr val="000000"/>
                </a:solidFill>
              </a:rPr>
              <a:t>-</a:t>
            </a:r>
            <a:r>
              <a:rPr lang="tr-TR" sz="900" dirty="0" err="1" smtClean="0">
                <a:solidFill>
                  <a:srgbClr val="000000"/>
                </a:solidFill>
              </a:rPr>
              <a:t>disipliner</a:t>
            </a:r>
            <a:r>
              <a:rPr lang="tr-TR" sz="900" dirty="0" smtClean="0">
                <a:solidFill>
                  <a:srgbClr val="000000"/>
                </a:solidFill>
              </a:rPr>
              <a:t> entegre ağ organizasyonumuz, müşterilerimize dünyanın neresinde olurlarsa olsunlar  aynı  yüksek kalitede  hizmet vermemizi sağlar.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017" name="TextBox 1016"/>
          <p:cNvSpPr txBox="1"/>
          <p:nvPr/>
        </p:nvSpPr>
        <p:spPr>
          <a:xfrm>
            <a:off x="3690972" y="4271806"/>
            <a:ext cx="1486581" cy="1232528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pPr marL="294986" indent="-294986" defTabSz="800995">
              <a:spcAft>
                <a:spcPts val="461"/>
              </a:spcAft>
              <a:buClr>
                <a:schemeClr val="accent2"/>
              </a:buClr>
              <a:defRPr/>
            </a:pPr>
            <a:r>
              <a:rPr lang="en-US" sz="900" b="1" kern="0" dirty="0" smtClean="0">
                <a:solidFill>
                  <a:srgbClr val="000000"/>
                </a:solidFill>
                <a:latin typeface="+mj-lt"/>
              </a:rPr>
              <a:t>EMEIA</a:t>
            </a:r>
          </a:p>
          <a:p>
            <a:pPr marL="162799" indent="-162799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87 </a:t>
            </a:r>
            <a:r>
              <a:rPr lang="tr-TR" sz="900" kern="0" dirty="0" smtClean="0">
                <a:solidFill>
                  <a:srgbClr val="000000"/>
                </a:solidFill>
              </a:rPr>
              <a:t>ülke </a:t>
            </a:r>
            <a:r>
              <a:rPr lang="en-US" sz="900" dirty="0" smtClean="0">
                <a:solidFill>
                  <a:srgbClr val="000000"/>
                </a:solidFill>
              </a:rPr>
              <a:t>(</a:t>
            </a:r>
            <a:r>
              <a:rPr lang="tr-TR" sz="900" dirty="0" smtClean="0">
                <a:solidFill>
                  <a:srgbClr val="000000"/>
                </a:solidFill>
              </a:rPr>
              <a:t>Türkiye dahil)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  <a:p>
            <a:pPr marL="162799" indent="-162799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>
                <a:solidFill>
                  <a:srgbClr val="000000"/>
                </a:solidFill>
                <a:latin typeface="+mj-lt"/>
              </a:rPr>
              <a:t>12 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bölge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  <a:p>
            <a:pPr marL="162799" indent="-162799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>
                <a:solidFill>
                  <a:srgbClr val="000000"/>
                </a:solidFill>
                <a:latin typeface="+mj-lt"/>
              </a:rPr>
              <a:t>67.700 </a:t>
            </a:r>
            <a:r>
              <a:rPr lang="tr-TR" sz="900" kern="0" dirty="0" smtClean="0">
                <a:solidFill>
                  <a:srgbClr val="000000"/>
                </a:solidFill>
              </a:rPr>
              <a:t>çalışan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  <a:p>
            <a:pPr marL="162799" indent="-162799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>
                <a:solidFill>
                  <a:srgbClr val="000000"/>
                </a:solidFill>
                <a:latin typeface="+mj-lt"/>
              </a:rPr>
              <a:t>3.400 </a:t>
            </a: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ortak</a:t>
            </a:r>
            <a:endParaRPr lang="en-US" sz="900" kern="0" dirty="0" smtClean="0">
              <a:solidFill>
                <a:srgbClr val="000000"/>
              </a:solidFill>
              <a:latin typeface="+mj-lt"/>
            </a:endParaRPr>
          </a:p>
          <a:p>
            <a:pPr marL="162799" indent="-162799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en-US" sz="900" kern="0" dirty="0" smtClean="0">
                <a:solidFill>
                  <a:srgbClr val="000000"/>
                </a:solidFill>
                <a:latin typeface="+mj-lt"/>
              </a:rPr>
              <a:t>$9.551 </a:t>
            </a:r>
            <a:r>
              <a:rPr lang="tr-TR" sz="900" kern="0" dirty="0" smtClean="0">
                <a:solidFill>
                  <a:srgbClr val="000000"/>
                </a:solidFill>
              </a:rPr>
              <a:t>milyar  ciro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16" name="Rectangle 4"/>
          <p:cNvSpPr txBox="1">
            <a:spLocks noChangeArrowheads="1"/>
          </p:cNvSpPr>
          <p:nvPr/>
        </p:nvSpPr>
        <p:spPr bwMode="auto">
          <a:xfrm>
            <a:off x="3661436" y="5822335"/>
            <a:ext cx="1667458" cy="13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62799" lvl="1" indent="-162799" algn="r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Denetim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18" name="Rectangle 4"/>
          <p:cNvSpPr txBox="1">
            <a:spLocks noChangeArrowheads="1"/>
          </p:cNvSpPr>
          <p:nvPr/>
        </p:nvSpPr>
        <p:spPr bwMode="auto">
          <a:xfrm>
            <a:off x="1921491" y="5830564"/>
            <a:ext cx="201255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62799" lvl="1" indent="-162799" algn="r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Danışmanlık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19" name="Rectangle 4"/>
          <p:cNvSpPr txBox="1">
            <a:spLocks noChangeArrowheads="1"/>
          </p:cNvSpPr>
          <p:nvPr/>
        </p:nvSpPr>
        <p:spPr bwMode="auto">
          <a:xfrm>
            <a:off x="5966027" y="5829518"/>
            <a:ext cx="1668576" cy="13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62799" lvl="1" indent="-162799" algn="r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Kurumsal Finansman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20" name="Rectangle 4"/>
          <p:cNvSpPr txBox="1">
            <a:spLocks noChangeArrowheads="1"/>
          </p:cNvSpPr>
          <p:nvPr/>
        </p:nvSpPr>
        <p:spPr bwMode="auto">
          <a:xfrm>
            <a:off x="7491609" y="5827012"/>
            <a:ext cx="1667458" cy="13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62799" lvl="1" indent="-162799" algn="r" defTabSz="800995">
              <a:spcAft>
                <a:spcPts val="461"/>
              </a:spcAft>
              <a:buSzPct val="75000"/>
              <a:buFont typeface="Arial" pitchFamily="34" charset="0"/>
              <a:buChar char="►"/>
              <a:defRPr/>
            </a:pPr>
            <a:r>
              <a:rPr lang="tr-TR" sz="900" kern="0" dirty="0" smtClean="0">
                <a:solidFill>
                  <a:srgbClr val="000000"/>
                </a:solidFill>
                <a:latin typeface="+mj-lt"/>
              </a:rPr>
              <a:t>Vergi</a:t>
            </a:r>
            <a:endParaRPr lang="en-US" sz="9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21" name="Rectangle 1020"/>
          <p:cNvSpPr/>
          <p:nvPr/>
        </p:nvSpPr>
        <p:spPr bwMode="auto">
          <a:xfrm>
            <a:off x="418034" y="5779614"/>
            <a:ext cx="8929137" cy="234819"/>
          </a:xfrm>
          <a:prstGeom prst="rect">
            <a:avLst/>
          </a:prstGeom>
          <a:noFill/>
          <a:ln w="127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147" tIns="40074" rIns="80147" bIns="4007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872436" fontAlgn="base">
              <a:lnSpc>
                <a:spcPts val="1227"/>
              </a:lnSpc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10024"/>
              </a:solidFill>
              <a:latin typeface="EYInterstate Regular" pitchFamily="1" charset="0"/>
            </a:endParaRPr>
          </a:p>
        </p:txBody>
      </p:sp>
      <p:grpSp>
        <p:nvGrpSpPr>
          <p:cNvPr id="2" name="Group 1026"/>
          <p:cNvGrpSpPr/>
          <p:nvPr/>
        </p:nvGrpSpPr>
        <p:grpSpPr>
          <a:xfrm>
            <a:off x="447064" y="1788808"/>
            <a:ext cx="5130944" cy="2447743"/>
            <a:chOff x="482600" y="1972243"/>
            <a:chExt cx="5538788" cy="2698750"/>
          </a:xfrm>
        </p:grpSpPr>
        <p:sp>
          <p:nvSpPr>
            <p:cNvPr id="509" name="Freeform 3" descr="Dark vertical"/>
            <p:cNvSpPr>
              <a:spLocks/>
            </p:cNvSpPr>
            <p:nvPr/>
          </p:nvSpPr>
          <p:spPr bwMode="auto">
            <a:xfrm>
              <a:off x="3227388" y="2354830"/>
              <a:ext cx="80962" cy="44450"/>
            </a:xfrm>
            <a:custGeom>
              <a:avLst/>
              <a:gdLst/>
              <a:ahLst/>
              <a:cxnLst>
                <a:cxn ang="0">
                  <a:pos x="46" y="25"/>
                </a:cxn>
                <a:cxn ang="0">
                  <a:pos x="46" y="4"/>
                </a:cxn>
                <a:cxn ang="0">
                  <a:pos x="33" y="6"/>
                </a:cxn>
                <a:cxn ang="0">
                  <a:pos x="18" y="1"/>
                </a:cxn>
                <a:cxn ang="0">
                  <a:pos x="1" y="9"/>
                </a:cxn>
                <a:cxn ang="0">
                  <a:pos x="13" y="23"/>
                </a:cxn>
                <a:cxn ang="0">
                  <a:pos x="19" y="20"/>
                </a:cxn>
                <a:cxn ang="0">
                  <a:pos x="46" y="25"/>
                </a:cxn>
                <a:cxn ang="0">
                  <a:pos x="46" y="25"/>
                </a:cxn>
              </a:cxnLst>
              <a:rect l="0" t="0" r="r" b="b"/>
              <a:pathLst>
                <a:path w="46" h="25">
                  <a:moveTo>
                    <a:pt x="46" y="25"/>
                  </a:moveTo>
                  <a:cubicBezTo>
                    <a:pt x="43" y="11"/>
                    <a:pt x="46" y="8"/>
                    <a:pt x="46" y="4"/>
                  </a:cubicBezTo>
                  <a:cubicBezTo>
                    <a:pt x="46" y="6"/>
                    <a:pt x="36" y="6"/>
                    <a:pt x="33" y="6"/>
                  </a:cubicBezTo>
                  <a:cubicBezTo>
                    <a:pt x="29" y="6"/>
                    <a:pt x="28" y="1"/>
                    <a:pt x="18" y="1"/>
                  </a:cubicBezTo>
                  <a:cubicBezTo>
                    <a:pt x="11" y="1"/>
                    <a:pt x="1" y="0"/>
                    <a:pt x="1" y="9"/>
                  </a:cubicBezTo>
                  <a:cubicBezTo>
                    <a:pt x="0" y="21"/>
                    <a:pt x="16" y="15"/>
                    <a:pt x="13" y="23"/>
                  </a:cubicBezTo>
                  <a:cubicBezTo>
                    <a:pt x="17" y="21"/>
                    <a:pt x="17" y="20"/>
                    <a:pt x="19" y="20"/>
                  </a:cubicBezTo>
                  <a:cubicBezTo>
                    <a:pt x="24" y="20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0" name="Freeform 4" descr="Dark vertical"/>
            <p:cNvSpPr>
              <a:spLocks/>
            </p:cNvSpPr>
            <p:nvPr/>
          </p:nvSpPr>
          <p:spPr bwMode="auto">
            <a:xfrm>
              <a:off x="3198813" y="2391343"/>
              <a:ext cx="119062" cy="44450"/>
            </a:xfrm>
            <a:custGeom>
              <a:avLst/>
              <a:gdLst/>
              <a:ahLst/>
              <a:cxnLst>
                <a:cxn ang="0">
                  <a:pos x="45" y="23"/>
                </a:cxn>
                <a:cxn ang="0">
                  <a:pos x="56" y="25"/>
                </a:cxn>
                <a:cxn ang="0">
                  <a:pos x="56" y="25"/>
                </a:cxn>
                <a:cxn ang="0">
                  <a:pos x="66" y="19"/>
                </a:cxn>
                <a:cxn ang="0">
                  <a:pos x="66" y="19"/>
                </a:cxn>
                <a:cxn ang="0">
                  <a:pos x="61" y="5"/>
                </a:cxn>
                <a:cxn ang="0">
                  <a:pos x="34" y="0"/>
                </a:cxn>
                <a:cxn ang="0">
                  <a:pos x="28" y="3"/>
                </a:cxn>
                <a:cxn ang="0">
                  <a:pos x="25" y="11"/>
                </a:cxn>
                <a:cxn ang="0">
                  <a:pos x="11" y="4"/>
                </a:cxn>
                <a:cxn ang="0">
                  <a:pos x="4" y="20"/>
                </a:cxn>
                <a:cxn ang="0">
                  <a:pos x="24" y="18"/>
                </a:cxn>
                <a:cxn ang="0">
                  <a:pos x="44" y="22"/>
                </a:cxn>
                <a:cxn ang="0">
                  <a:pos x="44" y="22"/>
                </a:cxn>
                <a:cxn ang="0">
                  <a:pos x="44" y="23"/>
                </a:cxn>
                <a:cxn ang="0">
                  <a:pos x="45" y="23"/>
                </a:cxn>
              </a:cxnLst>
              <a:rect l="0" t="0" r="r" b="b"/>
              <a:pathLst>
                <a:path w="66" h="25">
                  <a:moveTo>
                    <a:pt x="45" y="23"/>
                  </a:moveTo>
                  <a:cubicBezTo>
                    <a:pt x="46" y="23"/>
                    <a:pt x="54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4" y="14"/>
                    <a:pt x="61" y="5"/>
                    <a:pt x="61" y="5"/>
                  </a:cubicBezTo>
                  <a:cubicBezTo>
                    <a:pt x="56" y="5"/>
                    <a:pt x="39" y="0"/>
                    <a:pt x="34" y="0"/>
                  </a:cubicBezTo>
                  <a:cubicBezTo>
                    <a:pt x="32" y="0"/>
                    <a:pt x="32" y="3"/>
                    <a:pt x="28" y="3"/>
                  </a:cubicBezTo>
                  <a:cubicBezTo>
                    <a:pt x="28" y="4"/>
                    <a:pt x="26" y="11"/>
                    <a:pt x="25" y="11"/>
                  </a:cubicBezTo>
                  <a:cubicBezTo>
                    <a:pt x="21" y="11"/>
                    <a:pt x="13" y="5"/>
                    <a:pt x="11" y="4"/>
                  </a:cubicBezTo>
                  <a:cubicBezTo>
                    <a:pt x="6" y="7"/>
                    <a:pt x="0" y="12"/>
                    <a:pt x="4" y="20"/>
                  </a:cubicBezTo>
                  <a:cubicBezTo>
                    <a:pt x="7" y="19"/>
                    <a:pt x="22" y="18"/>
                    <a:pt x="24" y="18"/>
                  </a:cubicBezTo>
                  <a:cubicBezTo>
                    <a:pt x="33" y="18"/>
                    <a:pt x="33" y="22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5" y="23"/>
                    <a:pt x="45" y="23"/>
                    <a:pt x="45" y="2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1" name="Freeform 5" descr="Dark vertical"/>
            <p:cNvSpPr>
              <a:spLocks/>
            </p:cNvSpPr>
            <p:nvPr/>
          </p:nvSpPr>
          <p:spPr bwMode="auto">
            <a:xfrm>
              <a:off x="3205163" y="2424680"/>
              <a:ext cx="90487" cy="52388"/>
            </a:xfrm>
            <a:custGeom>
              <a:avLst/>
              <a:gdLst/>
              <a:ahLst/>
              <a:cxnLst>
                <a:cxn ang="0">
                  <a:pos x="32" y="29"/>
                </a:cxn>
                <a:cxn ang="0">
                  <a:pos x="43" y="21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43" y="4"/>
                </a:cxn>
                <a:cxn ang="0">
                  <a:pos x="22" y="0"/>
                </a:cxn>
                <a:cxn ang="0">
                  <a:pos x="1" y="2"/>
                </a:cxn>
                <a:cxn ang="0">
                  <a:pos x="2" y="5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3" y="12"/>
                </a:cxn>
                <a:cxn ang="0">
                  <a:pos x="14" y="20"/>
                </a:cxn>
                <a:cxn ang="0">
                  <a:pos x="27" y="23"/>
                </a:cxn>
                <a:cxn ang="0">
                  <a:pos x="32" y="29"/>
                </a:cxn>
              </a:cxnLst>
              <a:rect l="0" t="0" r="r" b="b"/>
              <a:pathLst>
                <a:path w="52" h="29">
                  <a:moveTo>
                    <a:pt x="32" y="29"/>
                  </a:moveTo>
                  <a:cubicBezTo>
                    <a:pt x="33" y="24"/>
                    <a:pt x="41" y="21"/>
                    <a:pt x="43" y="21"/>
                  </a:cubicBezTo>
                  <a:cubicBezTo>
                    <a:pt x="43" y="20"/>
                    <a:pt x="45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2"/>
                    <a:pt x="42" y="6"/>
                    <a:pt x="43" y="4"/>
                  </a:cubicBezTo>
                  <a:cubicBezTo>
                    <a:pt x="32" y="4"/>
                    <a:pt x="31" y="0"/>
                    <a:pt x="22" y="0"/>
                  </a:cubicBezTo>
                  <a:cubicBezTo>
                    <a:pt x="20" y="0"/>
                    <a:pt x="4" y="1"/>
                    <a:pt x="1" y="2"/>
                  </a:cubicBezTo>
                  <a:cubicBezTo>
                    <a:pt x="1" y="5"/>
                    <a:pt x="2" y="1"/>
                    <a:pt x="2" y="5"/>
                  </a:cubicBezTo>
                  <a:cubicBezTo>
                    <a:pt x="2" y="6"/>
                    <a:pt x="1" y="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2" y="29"/>
                    <a:pt x="32" y="29"/>
                    <a:pt x="32" y="2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2" name="Freeform 6" descr="Dark vertical"/>
            <p:cNvSpPr>
              <a:spLocks/>
            </p:cNvSpPr>
            <p:nvPr/>
          </p:nvSpPr>
          <p:spPr bwMode="auto">
            <a:xfrm>
              <a:off x="3251200" y="2426268"/>
              <a:ext cx="150813" cy="95250"/>
            </a:xfrm>
            <a:custGeom>
              <a:avLst/>
              <a:gdLst/>
              <a:ahLst/>
              <a:cxnLst>
                <a:cxn ang="0">
                  <a:pos x="36" y="1"/>
                </a:cxn>
                <a:cxn ang="0">
                  <a:pos x="44" y="3"/>
                </a:cxn>
                <a:cxn ang="0">
                  <a:pos x="51" y="3"/>
                </a:cxn>
                <a:cxn ang="0">
                  <a:pos x="53" y="7"/>
                </a:cxn>
                <a:cxn ang="0">
                  <a:pos x="59" y="5"/>
                </a:cxn>
                <a:cxn ang="0">
                  <a:pos x="65" y="7"/>
                </a:cxn>
                <a:cxn ang="0">
                  <a:pos x="66" y="17"/>
                </a:cxn>
                <a:cxn ang="0">
                  <a:pos x="73" y="23"/>
                </a:cxn>
                <a:cxn ang="0">
                  <a:pos x="79" y="28"/>
                </a:cxn>
                <a:cxn ang="0">
                  <a:pos x="84" y="30"/>
                </a:cxn>
                <a:cxn ang="0">
                  <a:pos x="79" y="33"/>
                </a:cxn>
                <a:cxn ang="0">
                  <a:pos x="72" y="31"/>
                </a:cxn>
                <a:cxn ang="0">
                  <a:pos x="73" y="36"/>
                </a:cxn>
                <a:cxn ang="0">
                  <a:pos x="76" y="38"/>
                </a:cxn>
                <a:cxn ang="0">
                  <a:pos x="76" y="44"/>
                </a:cxn>
                <a:cxn ang="0">
                  <a:pos x="68" y="44"/>
                </a:cxn>
                <a:cxn ang="0">
                  <a:pos x="67" y="49"/>
                </a:cxn>
                <a:cxn ang="0">
                  <a:pos x="67" y="53"/>
                </a:cxn>
                <a:cxn ang="0">
                  <a:pos x="59" y="50"/>
                </a:cxn>
                <a:cxn ang="0">
                  <a:pos x="51" y="49"/>
                </a:cxn>
                <a:cxn ang="0">
                  <a:pos x="42" y="49"/>
                </a:cxn>
                <a:cxn ang="0">
                  <a:pos x="32" y="47"/>
                </a:cxn>
                <a:cxn ang="0">
                  <a:pos x="19" y="46"/>
                </a:cxn>
                <a:cxn ang="0">
                  <a:pos x="11" y="48"/>
                </a:cxn>
                <a:cxn ang="0">
                  <a:pos x="4" y="51"/>
                </a:cxn>
                <a:cxn ang="0">
                  <a:pos x="4" y="51"/>
                </a:cxn>
                <a:cxn ang="0">
                  <a:pos x="0" y="41"/>
                </a:cxn>
                <a:cxn ang="0">
                  <a:pos x="6" y="29"/>
                </a:cxn>
                <a:cxn ang="0">
                  <a:pos x="6" y="29"/>
                </a:cxn>
                <a:cxn ang="0">
                  <a:pos x="8" y="25"/>
                </a:cxn>
                <a:cxn ang="0">
                  <a:pos x="8" y="25"/>
                </a:cxn>
                <a:cxn ang="0">
                  <a:pos x="16" y="20"/>
                </a:cxn>
                <a:cxn ang="0">
                  <a:pos x="18" y="17"/>
                </a:cxn>
                <a:cxn ang="0">
                  <a:pos x="18" y="17"/>
                </a:cxn>
                <a:cxn ang="0">
                  <a:pos x="18" y="14"/>
                </a:cxn>
                <a:cxn ang="0">
                  <a:pos x="18" y="14"/>
                </a:cxn>
                <a:cxn ang="0">
                  <a:pos x="23" y="11"/>
                </a:cxn>
                <a:cxn ang="0">
                  <a:pos x="25" y="7"/>
                </a:cxn>
                <a:cxn ang="0">
                  <a:pos x="25" y="7"/>
                </a:cxn>
                <a:cxn ang="0">
                  <a:pos x="37" y="0"/>
                </a:cxn>
                <a:cxn ang="0">
                  <a:pos x="36" y="1"/>
                </a:cxn>
              </a:cxnLst>
              <a:rect l="0" t="0" r="r" b="b"/>
              <a:pathLst>
                <a:path w="84" h="53">
                  <a:moveTo>
                    <a:pt x="36" y="1"/>
                  </a:moveTo>
                  <a:cubicBezTo>
                    <a:pt x="44" y="3"/>
                    <a:pt x="44" y="3"/>
                    <a:pt x="44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48"/>
                    <a:pt x="2" y="44"/>
                    <a:pt x="0" y="41"/>
                  </a:cubicBezTo>
                  <a:cubicBezTo>
                    <a:pt x="3" y="39"/>
                    <a:pt x="5" y="33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0"/>
                    <a:pt x="14" y="20"/>
                    <a:pt x="16" y="20"/>
                  </a:cubicBezTo>
                  <a:cubicBezTo>
                    <a:pt x="16" y="19"/>
                    <a:pt x="17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9"/>
                    <a:pt x="22" y="14"/>
                    <a:pt x="23" y="11"/>
                  </a:cubicBezTo>
                  <a:cubicBezTo>
                    <a:pt x="24" y="11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1"/>
                    <a:pt x="36" y="1"/>
                    <a:pt x="36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3" name="Freeform 7" descr="Dark vertical"/>
            <p:cNvSpPr>
              <a:spLocks/>
            </p:cNvSpPr>
            <p:nvPr/>
          </p:nvSpPr>
          <p:spPr bwMode="auto">
            <a:xfrm>
              <a:off x="939800" y="2153218"/>
              <a:ext cx="1133475" cy="552450"/>
            </a:xfrm>
            <a:custGeom>
              <a:avLst/>
              <a:gdLst/>
              <a:ahLst/>
              <a:cxnLst>
                <a:cxn ang="0">
                  <a:pos x="521" y="248"/>
                </a:cxn>
                <a:cxn ang="0">
                  <a:pos x="459" y="273"/>
                </a:cxn>
                <a:cxn ang="0">
                  <a:pos x="410" y="297"/>
                </a:cxn>
                <a:cxn ang="0">
                  <a:pos x="369" y="304"/>
                </a:cxn>
                <a:cxn ang="0">
                  <a:pos x="385" y="273"/>
                </a:cxn>
                <a:cxn ang="0">
                  <a:pos x="401" y="278"/>
                </a:cxn>
                <a:cxn ang="0">
                  <a:pos x="390" y="262"/>
                </a:cxn>
                <a:cxn ang="0">
                  <a:pos x="357" y="232"/>
                </a:cxn>
                <a:cxn ang="0">
                  <a:pos x="332" y="243"/>
                </a:cxn>
                <a:cxn ang="0">
                  <a:pos x="301" y="236"/>
                </a:cxn>
                <a:cxn ang="0">
                  <a:pos x="288" y="226"/>
                </a:cxn>
                <a:cxn ang="0">
                  <a:pos x="44" y="232"/>
                </a:cxn>
                <a:cxn ang="0">
                  <a:pos x="22" y="207"/>
                </a:cxn>
                <a:cxn ang="0">
                  <a:pos x="26" y="186"/>
                </a:cxn>
                <a:cxn ang="0">
                  <a:pos x="19" y="181"/>
                </a:cxn>
                <a:cxn ang="0">
                  <a:pos x="40" y="145"/>
                </a:cxn>
                <a:cxn ang="0">
                  <a:pos x="16" y="119"/>
                </a:cxn>
                <a:cxn ang="0">
                  <a:pos x="100" y="21"/>
                </a:cxn>
                <a:cxn ang="0">
                  <a:pos x="129" y="30"/>
                </a:cxn>
                <a:cxn ang="0">
                  <a:pos x="205" y="16"/>
                </a:cxn>
                <a:cxn ang="0">
                  <a:pos x="241" y="20"/>
                </a:cxn>
                <a:cxn ang="0">
                  <a:pos x="308" y="37"/>
                </a:cxn>
                <a:cxn ang="0">
                  <a:pos x="343" y="32"/>
                </a:cxn>
                <a:cxn ang="0">
                  <a:pos x="391" y="39"/>
                </a:cxn>
                <a:cxn ang="0">
                  <a:pos x="408" y="31"/>
                </a:cxn>
                <a:cxn ang="0">
                  <a:pos x="405" y="42"/>
                </a:cxn>
                <a:cxn ang="0">
                  <a:pos x="435" y="23"/>
                </a:cxn>
                <a:cxn ang="0">
                  <a:pos x="452" y="0"/>
                </a:cxn>
                <a:cxn ang="0">
                  <a:pos x="453" y="30"/>
                </a:cxn>
                <a:cxn ang="0">
                  <a:pos x="472" y="26"/>
                </a:cxn>
                <a:cxn ang="0">
                  <a:pos x="509" y="17"/>
                </a:cxn>
                <a:cxn ang="0">
                  <a:pos x="493" y="50"/>
                </a:cxn>
                <a:cxn ang="0">
                  <a:pos x="469" y="49"/>
                </a:cxn>
                <a:cxn ang="0">
                  <a:pos x="431" y="55"/>
                </a:cxn>
                <a:cxn ang="0">
                  <a:pos x="413" y="78"/>
                </a:cxn>
                <a:cxn ang="0">
                  <a:pos x="397" y="74"/>
                </a:cxn>
                <a:cxn ang="0">
                  <a:pos x="382" y="98"/>
                </a:cxn>
                <a:cxn ang="0">
                  <a:pos x="360" y="127"/>
                </a:cxn>
                <a:cxn ang="0">
                  <a:pos x="357" y="143"/>
                </a:cxn>
                <a:cxn ang="0">
                  <a:pos x="375" y="143"/>
                </a:cxn>
                <a:cxn ang="0">
                  <a:pos x="425" y="167"/>
                </a:cxn>
                <a:cxn ang="0">
                  <a:pos x="423" y="175"/>
                </a:cxn>
                <a:cxn ang="0">
                  <a:pos x="429" y="210"/>
                </a:cxn>
                <a:cxn ang="0">
                  <a:pos x="496" y="111"/>
                </a:cxn>
                <a:cxn ang="0">
                  <a:pos x="538" y="88"/>
                </a:cxn>
                <a:cxn ang="0">
                  <a:pos x="563" y="105"/>
                </a:cxn>
                <a:cxn ang="0">
                  <a:pos x="561" y="131"/>
                </a:cxn>
                <a:cxn ang="0">
                  <a:pos x="603" y="124"/>
                </a:cxn>
                <a:cxn ang="0">
                  <a:pos x="605" y="139"/>
                </a:cxn>
                <a:cxn ang="0">
                  <a:pos x="606" y="180"/>
                </a:cxn>
                <a:cxn ang="0">
                  <a:pos x="639" y="182"/>
                </a:cxn>
                <a:cxn ang="0">
                  <a:pos x="600" y="211"/>
                </a:cxn>
                <a:cxn ang="0">
                  <a:pos x="591" y="217"/>
                </a:cxn>
                <a:cxn ang="0">
                  <a:pos x="545" y="215"/>
                </a:cxn>
                <a:cxn ang="0">
                  <a:pos x="541" y="225"/>
                </a:cxn>
                <a:cxn ang="0">
                  <a:pos x="524" y="241"/>
                </a:cxn>
                <a:cxn ang="0">
                  <a:pos x="543" y="244"/>
                </a:cxn>
                <a:cxn ang="0">
                  <a:pos x="566" y="269"/>
                </a:cxn>
                <a:cxn ang="0">
                  <a:pos x="519" y="289"/>
                </a:cxn>
                <a:cxn ang="0">
                  <a:pos x="523" y="271"/>
                </a:cxn>
              </a:cxnLst>
              <a:rect l="0" t="0" r="r" b="b"/>
              <a:pathLst>
                <a:path w="639" h="305">
                  <a:moveTo>
                    <a:pt x="516" y="273"/>
                  </a:moveTo>
                  <a:cubicBezTo>
                    <a:pt x="516" y="260"/>
                    <a:pt x="516" y="260"/>
                    <a:pt x="516" y="260"/>
                  </a:cubicBezTo>
                  <a:cubicBezTo>
                    <a:pt x="516" y="260"/>
                    <a:pt x="516" y="260"/>
                    <a:pt x="516" y="260"/>
                  </a:cubicBezTo>
                  <a:cubicBezTo>
                    <a:pt x="516" y="259"/>
                    <a:pt x="521" y="251"/>
                    <a:pt x="521" y="248"/>
                  </a:cubicBezTo>
                  <a:cubicBezTo>
                    <a:pt x="518" y="249"/>
                    <a:pt x="516" y="248"/>
                    <a:pt x="509" y="248"/>
                  </a:cubicBezTo>
                  <a:cubicBezTo>
                    <a:pt x="500" y="248"/>
                    <a:pt x="498" y="258"/>
                    <a:pt x="493" y="263"/>
                  </a:cubicBezTo>
                  <a:cubicBezTo>
                    <a:pt x="484" y="273"/>
                    <a:pt x="474" y="269"/>
                    <a:pt x="459" y="273"/>
                  </a:cubicBezTo>
                  <a:cubicBezTo>
                    <a:pt x="459" y="273"/>
                    <a:pt x="459" y="273"/>
                    <a:pt x="459" y="273"/>
                  </a:cubicBezTo>
                  <a:cubicBezTo>
                    <a:pt x="444" y="273"/>
                    <a:pt x="444" y="273"/>
                    <a:pt x="444" y="273"/>
                  </a:cubicBezTo>
                  <a:cubicBezTo>
                    <a:pt x="444" y="273"/>
                    <a:pt x="444" y="273"/>
                    <a:pt x="444" y="273"/>
                  </a:cubicBezTo>
                  <a:cubicBezTo>
                    <a:pt x="436" y="286"/>
                    <a:pt x="422" y="294"/>
                    <a:pt x="410" y="297"/>
                  </a:cubicBezTo>
                  <a:cubicBezTo>
                    <a:pt x="410" y="297"/>
                    <a:pt x="410" y="297"/>
                    <a:pt x="410" y="297"/>
                  </a:cubicBezTo>
                  <a:cubicBezTo>
                    <a:pt x="397" y="300"/>
                    <a:pt x="397" y="300"/>
                    <a:pt x="397" y="300"/>
                  </a:cubicBezTo>
                  <a:cubicBezTo>
                    <a:pt x="397" y="300"/>
                    <a:pt x="397" y="300"/>
                    <a:pt x="397" y="300"/>
                  </a:cubicBezTo>
                  <a:cubicBezTo>
                    <a:pt x="394" y="302"/>
                    <a:pt x="392" y="302"/>
                    <a:pt x="389" y="302"/>
                  </a:cubicBezTo>
                  <a:cubicBezTo>
                    <a:pt x="382" y="303"/>
                    <a:pt x="374" y="304"/>
                    <a:pt x="369" y="304"/>
                  </a:cubicBezTo>
                  <a:cubicBezTo>
                    <a:pt x="368" y="304"/>
                    <a:pt x="366" y="305"/>
                    <a:pt x="365" y="304"/>
                  </a:cubicBezTo>
                  <a:cubicBezTo>
                    <a:pt x="369" y="297"/>
                    <a:pt x="375" y="297"/>
                    <a:pt x="379" y="289"/>
                  </a:cubicBezTo>
                  <a:cubicBezTo>
                    <a:pt x="382" y="284"/>
                    <a:pt x="380" y="279"/>
                    <a:pt x="385" y="273"/>
                  </a:cubicBezTo>
                  <a:cubicBezTo>
                    <a:pt x="385" y="273"/>
                    <a:pt x="385" y="273"/>
                    <a:pt x="385" y="273"/>
                  </a:cubicBezTo>
                  <a:cubicBezTo>
                    <a:pt x="389" y="273"/>
                    <a:pt x="389" y="273"/>
                    <a:pt x="389" y="273"/>
                  </a:cubicBezTo>
                  <a:cubicBezTo>
                    <a:pt x="389" y="273"/>
                    <a:pt x="389" y="273"/>
                    <a:pt x="389" y="273"/>
                  </a:cubicBezTo>
                  <a:cubicBezTo>
                    <a:pt x="389" y="277"/>
                    <a:pt x="390" y="278"/>
                    <a:pt x="391" y="281"/>
                  </a:cubicBezTo>
                  <a:cubicBezTo>
                    <a:pt x="394" y="280"/>
                    <a:pt x="397" y="279"/>
                    <a:pt x="401" y="278"/>
                  </a:cubicBezTo>
                  <a:cubicBezTo>
                    <a:pt x="401" y="278"/>
                    <a:pt x="401" y="278"/>
                    <a:pt x="401" y="278"/>
                  </a:cubicBezTo>
                  <a:cubicBezTo>
                    <a:pt x="401" y="271"/>
                    <a:pt x="401" y="271"/>
                    <a:pt x="401" y="271"/>
                  </a:cubicBezTo>
                  <a:cubicBezTo>
                    <a:pt x="401" y="271"/>
                    <a:pt x="401" y="271"/>
                    <a:pt x="401" y="271"/>
                  </a:cubicBezTo>
                  <a:cubicBezTo>
                    <a:pt x="399" y="269"/>
                    <a:pt x="397" y="262"/>
                    <a:pt x="390" y="262"/>
                  </a:cubicBezTo>
                  <a:cubicBezTo>
                    <a:pt x="385" y="262"/>
                    <a:pt x="373" y="263"/>
                    <a:pt x="371" y="261"/>
                  </a:cubicBezTo>
                  <a:cubicBezTo>
                    <a:pt x="368" y="258"/>
                    <a:pt x="372" y="253"/>
                    <a:pt x="369" y="248"/>
                  </a:cubicBezTo>
                  <a:cubicBezTo>
                    <a:pt x="366" y="243"/>
                    <a:pt x="357" y="244"/>
                    <a:pt x="357" y="232"/>
                  </a:cubicBezTo>
                  <a:cubicBezTo>
                    <a:pt x="357" y="232"/>
                    <a:pt x="357" y="232"/>
                    <a:pt x="357" y="232"/>
                  </a:cubicBezTo>
                  <a:cubicBezTo>
                    <a:pt x="353" y="232"/>
                    <a:pt x="353" y="232"/>
                    <a:pt x="353" y="232"/>
                  </a:cubicBezTo>
                  <a:cubicBezTo>
                    <a:pt x="353" y="232"/>
                    <a:pt x="353" y="232"/>
                    <a:pt x="353" y="232"/>
                  </a:cubicBezTo>
                  <a:cubicBezTo>
                    <a:pt x="350" y="234"/>
                    <a:pt x="344" y="232"/>
                    <a:pt x="341" y="235"/>
                  </a:cubicBezTo>
                  <a:cubicBezTo>
                    <a:pt x="338" y="237"/>
                    <a:pt x="339" y="243"/>
                    <a:pt x="332" y="243"/>
                  </a:cubicBezTo>
                  <a:cubicBezTo>
                    <a:pt x="328" y="243"/>
                    <a:pt x="324" y="242"/>
                    <a:pt x="320" y="238"/>
                  </a:cubicBezTo>
                  <a:cubicBezTo>
                    <a:pt x="319" y="238"/>
                    <a:pt x="318" y="240"/>
                    <a:pt x="317" y="240"/>
                  </a:cubicBezTo>
                  <a:cubicBezTo>
                    <a:pt x="312" y="240"/>
                    <a:pt x="310" y="236"/>
                    <a:pt x="306" y="236"/>
                  </a:cubicBezTo>
                  <a:cubicBezTo>
                    <a:pt x="304" y="236"/>
                    <a:pt x="303" y="236"/>
                    <a:pt x="301" y="236"/>
                  </a:cubicBezTo>
                  <a:cubicBezTo>
                    <a:pt x="297" y="236"/>
                    <a:pt x="293" y="232"/>
                    <a:pt x="293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88" y="226"/>
                    <a:pt x="288" y="226"/>
                    <a:pt x="288" y="226"/>
                  </a:cubicBezTo>
                  <a:cubicBezTo>
                    <a:pt x="288" y="226"/>
                    <a:pt x="288" y="226"/>
                    <a:pt x="288" y="226"/>
                  </a:cubicBezTo>
                  <a:cubicBezTo>
                    <a:pt x="288" y="227"/>
                    <a:pt x="290" y="230"/>
                    <a:pt x="290" y="231"/>
                  </a:cubicBezTo>
                  <a:cubicBezTo>
                    <a:pt x="290" y="231"/>
                    <a:pt x="290" y="231"/>
                    <a:pt x="290" y="231"/>
                  </a:cubicBezTo>
                  <a:cubicBezTo>
                    <a:pt x="44" y="232"/>
                    <a:pt x="44" y="232"/>
                    <a:pt x="44" y="232"/>
                  </a:cubicBezTo>
                  <a:cubicBezTo>
                    <a:pt x="44" y="232"/>
                    <a:pt x="44" y="232"/>
                    <a:pt x="44" y="232"/>
                  </a:cubicBezTo>
                  <a:cubicBezTo>
                    <a:pt x="47" y="225"/>
                    <a:pt x="44" y="230"/>
                    <a:pt x="44" y="225"/>
                  </a:cubicBezTo>
                  <a:cubicBezTo>
                    <a:pt x="42" y="224"/>
                    <a:pt x="41" y="222"/>
                    <a:pt x="41" y="221"/>
                  </a:cubicBezTo>
                  <a:cubicBezTo>
                    <a:pt x="38" y="221"/>
                    <a:pt x="36" y="219"/>
                    <a:pt x="36" y="217"/>
                  </a:cubicBezTo>
                  <a:cubicBezTo>
                    <a:pt x="30" y="216"/>
                    <a:pt x="22" y="210"/>
                    <a:pt x="22" y="207"/>
                  </a:cubicBezTo>
                  <a:cubicBezTo>
                    <a:pt x="22" y="201"/>
                    <a:pt x="31" y="199"/>
                    <a:pt x="33" y="196"/>
                  </a:cubicBezTo>
                  <a:cubicBezTo>
                    <a:pt x="31" y="196"/>
                    <a:pt x="26" y="196"/>
                    <a:pt x="26" y="193"/>
                  </a:cubicBezTo>
                  <a:cubicBezTo>
                    <a:pt x="26" y="191"/>
                    <a:pt x="25" y="188"/>
                    <a:pt x="26" y="186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22" y="182"/>
                    <a:pt x="21" y="181"/>
                    <a:pt x="19" y="181"/>
                  </a:cubicBezTo>
                  <a:cubicBezTo>
                    <a:pt x="21" y="175"/>
                    <a:pt x="24" y="177"/>
                    <a:pt x="26" y="173"/>
                  </a:cubicBezTo>
                  <a:cubicBezTo>
                    <a:pt x="23" y="169"/>
                    <a:pt x="29" y="168"/>
                    <a:pt x="32" y="166"/>
                  </a:cubicBezTo>
                  <a:cubicBezTo>
                    <a:pt x="37" y="168"/>
                    <a:pt x="44" y="161"/>
                    <a:pt x="44" y="157"/>
                  </a:cubicBezTo>
                  <a:cubicBezTo>
                    <a:pt x="44" y="153"/>
                    <a:pt x="40" y="150"/>
                    <a:pt x="40" y="145"/>
                  </a:cubicBezTo>
                  <a:cubicBezTo>
                    <a:pt x="40" y="141"/>
                    <a:pt x="43" y="141"/>
                    <a:pt x="43" y="135"/>
                  </a:cubicBezTo>
                  <a:cubicBezTo>
                    <a:pt x="43" y="125"/>
                    <a:pt x="37" y="122"/>
                    <a:pt x="36" y="117"/>
                  </a:cubicBezTo>
                  <a:cubicBezTo>
                    <a:pt x="30" y="118"/>
                    <a:pt x="29" y="123"/>
                    <a:pt x="22" y="123"/>
                  </a:cubicBezTo>
                  <a:cubicBezTo>
                    <a:pt x="19" y="123"/>
                    <a:pt x="16" y="120"/>
                    <a:pt x="16" y="119"/>
                  </a:cubicBezTo>
                  <a:cubicBezTo>
                    <a:pt x="16" y="116"/>
                    <a:pt x="18" y="115"/>
                    <a:pt x="19" y="110"/>
                  </a:cubicBezTo>
                  <a:cubicBezTo>
                    <a:pt x="13" y="110"/>
                    <a:pt x="8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3" y="21"/>
                    <a:pt x="104" y="20"/>
                    <a:pt x="107" y="20"/>
                  </a:cubicBezTo>
                  <a:cubicBezTo>
                    <a:pt x="116" y="20"/>
                    <a:pt x="119" y="30"/>
                    <a:pt x="129" y="30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94" y="21"/>
                    <a:pt x="198" y="17"/>
                    <a:pt x="205" y="16"/>
                  </a:cubicBezTo>
                  <a:cubicBezTo>
                    <a:pt x="204" y="20"/>
                    <a:pt x="207" y="25"/>
                    <a:pt x="211" y="25"/>
                  </a:cubicBezTo>
                  <a:cubicBezTo>
                    <a:pt x="216" y="25"/>
                    <a:pt x="218" y="23"/>
                    <a:pt x="222" y="21"/>
                  </a:cubicBezTo>
                  <a:cubicBezTo>
                    <a:pt x="223" y="24"/>
                    <a:pt x="231" y="23"/>
                    <a:pt x="235" y="21"/>
                  </a:cubicBezTo>
                  <a:cubicBezTo>
                    <a:pt x="237" y="21"/>
                    <a:pt x="241" y="20"/>
                    <a:pt x="241" y="20"/>
                  </a:cubicBezTo>
                  <a:cubicBezTo>
                    <a:pt x="246" y="20"/>
                    <a:pt x="275" y="28"/>
                    <a:pt x="281" y="31"/>
                  </a:cubicBezTo>
                  <a:cubicBezTo>
                    <a:pt x="276" y="35"/>
                    <a:pt x="274" y="35"/>
                    <a:pt x="269" y="37"/>
                  </a:cubicBezTo>
                  <a:cubicBezTo>
                    <a:pt x="278" y="41"/>
                    <a:pt x="282" y="42"/>
                    <a:pt x="290" y="42"/>
                  </a:cubicBezTo>
                  <a:cubicBezTo>
                    <a:pt x="298" y="42"/>
                    <a:pt x="301" y="37"/>
                    <a:pt x="308" y="37"/>
                  </a:cubicBezTo>
                  <a:cubicBezTo>
                    <a:pt x="312" y="37"/>
                    <a:pt x="315" y="45"/>
                    <a:pt x="319" y="45"/>
                  </a:cubicBezTo>
                  <a:cubicBezTo>
                    <a:pt x="319" y="45"/>
                    <a:pt x="319" y="45"/>
                    <a:pt x="319" y="45"/>
                  </a:cubicBezTo>
                  <a:cubicBezTo>
                    <a:pt x="322" y="37"/>
                    <a:pt x="322" y="37"/>
                    <a:pt x="322" y="37"/>
                  </a:cubicBezTo>
                  <a:cubicBezTo>
                    <a:pt x="343" y="32"/>
                    <a:pt x="343" y="32"/>
                    <a:pt x="343" y="32"/>
                  </a:cubicBezTo>
                  <a:cubicBezTo>
                    <a:pt x="343" y="32"/>
                    <a:pt x="343" y="32"/>
                    <a:pt x="343" y="32"/>
                  </a:cubicBezTo>
                  <a:cubicBezTo>
                    <a:pt x="353" y="32"/>
                    <a:pt x="359" y="39"/>
                    <a:pt x="368" y="39"/>
                  </a:cubicBezTo>
                  <a:cubicBezTo>
                    <a:pt x="375" y="39"/>
                    <a:pt x="375" y="37"/>
                    <a:pt x="381" y="37"/>
                  </a:cubicBezTo>
                  <a:cubicBezTo>
                    <a:pt x="386" y="37"/>
                    <a:pt x="390" y="39"/>
                    <a:pt x="391" y="39"/>
                  </a:cubicBezTo>
                  <a:cubicBezTo>
                    <a:pt x="394" y="39"/>
                    <a:pt x="397" y="37"/>
                    <a:pt x="397" y="35"/>
                  </a:cubicBezTo>
                  <a:cubicBezTo>
                    <a:pt x="399" y="34"/>
                    <a:pt x="401" y="32"/>
                    <a:pt x="403" y="31"/>
                  </a:cubicBezTo>
                  <a:cubicBezTo>
                    <a:pt x="403" y="31"/>
                    <a:pt x="403" y="31"/>
                    <a:pt x="403" y="31"/>
                  </a:cubicBezTo>
                  <a:cubicBezTo>
                    <a:pt x="408" y="31"/>
                    <a:pt x="408" y="31"/>
                    <a:pt x="408" y="31"/>
                  </a:cubicBezTo>
                  <a:cubicBezTo>
                    <a:pt x="408" y="31"/>
                    <a:pt x="408" y="31"/>
                    <a:pt x="408" y="31"/>
                  </a:cubicBezTo>
                  <a:cubicBezTo>
                    <a:pt x="408" y="34"/>
                    <a:pt x="405" y="36"/>
                    <a:pt x="405" y="37"/>
                  </a:cubicBezTo>
                  <a:cubicBezTo>
                    <a:pt x="405" y="38"/>
                    <a:pt x="405" y="41"/>
                    <a:pt x="405" y="42"/>
                  </a:cubicBezTo>
                  <a:cubicBezTo>
                    <a:pt x="405" y="42"/>
                    <a:pt x="405" y="42"/>
                    <a:pt x="405" y="42"/>
                  </a:cubicBezTo>
                  <a:cubicBezTo>
                    <a:pt x="411" y="42"/>
                    <a:pt x="411" y="42"/>
                    <a:pt x="411" y="42"/>
                  </a:cubicBezTo>
                  <a:cubicBezTo>
                    <a:pt x="411" y="42"/>
                    <a:pt x="411" y="42"/>
                    <a:pt x="411" y="42"/>
                  </a:cubicBezTo>
                  <a:cubicBezTo>
                    <a:pt x="410" y="37"/>
                    <a:pt x="411" y="37"/>
                    <a:pt x="411" y="34"/>
                  </a:cubicBezTo>
                  <a:cubicBezTo>
                    <a:pt x="423" y="34"/>
                    <a:pt x="435" y="32"/>
                    <a:pt x="435" y="23"/>
                  </a:cubicBezTo>
                  <a:cubicBezTo>
                    <a:pt x="435" y="21"/>
                    <a:pt x="428" y="21"/>
                    <a:pt x="426" y="21"/>
                  </a:cubicBezTo>
                  <a:cubicBezTo>
                    <a:pt x="424" y="21"/>
                    <a:pt x="423" y="17"/>
                    <a:pt x="423" y="16"/>
                  </a:cubicBezTo>
                  <a:cubicBezTo>
                    <a:pt x="423" y="11"/>
                    <a:pt x="440" y="0"/>
                    <a:pt x="445" y="0"/>
                  </a:cubicBezTo>
                  <a:cubicBezTo>
                    <a:pt x="448" y="0"/>
                    <a:pt x="450" y="0"/>
                    <a:pt x="452" y="0"/>
                  </a:cubicBezTo>
                  <a:cubicBezTo>
                    <a:pt x="452" y="9"/>
                    <a:pt x="456" y="11"/>
                    <a:pt x="456" y="17"/>
                  </a:cubicBezTo>
                  <a:cubicBezTo>
                    <a:pt x="456" y="20"/>
                    <a:pt x="449" y="18"/>
                    <a:pt x="449" y="21"/>
                  </a:cubicBezTo>
                  <a:cubicBezTo>
                    <a:pt x="450" y="21"/>
                    <a:pt x="453" y="21"/>
                    <a:pt x="455" y="21"/>
                  </a:cubicBezTo>
                  <a:cubicBezTo>
                    <a:pt x="453" y="25"/>
                    <a:pt x="453" y="28"/>
                    <a:pt x="453" y="30"/>
                  </a:cubicBezTo>
                  <a:cubicBezTo>
                    <a:pt x="453" y="31"/>
                    <a:pt x="455" y="30"/>
                    <a:pt x="456" y="30"/>
                  </a:cubicBezTo>
                  <a:cubicBezTo>
                    <a:pt x="456" y="30"/>
                    <a:pt x="456" y="29"/>
                    <a:pt x="456" y="28"/>
                  </a:cubicBezTo>
                  <a:cubicBezTo>
                    <a:pt x="461" y="26"/>
                    <a:pt x="461" y="25"/>
                    <a:pt x="463" y="24"/>
                  </a:cubicBezTo>
                  <a:cubicBezTo>
                    <a:pt x="464" y="26"/>
                    <a:pt x="472" y="26"/>
                    <a:pt x="472" y="26"/>
                  </a:cubicBezTo>
                  <a:cubicBezTo>
                    <a:pt x="471" y="34"/>
                    <a:pt x="466" y="34"/>
                    <a:pt x="463" y="39"/>
                  </a:cubicBezTo>
                  <a:cubicBezTo>
                    <a:pt x="466" y="41"/>
                    <a:pt x="469" y="39"/>
                    <a:pt x="471" y="39"/>
                  </a:cubicBezTo>
                  <a:cubicBezTo>
                    <a:pt x="478" y="35"/>
                    <a:pt x="484" y="26"/>
                    <a:pt x="495" y="26"/>
                  </a:cubicBezTo>
                  <a:cubicBezTo>
                    <a:pt x="495" y="19"/>
                    <a:pt x="501" y="17"/>
                    <a:pt x="509" y="17"/>
                  </a:cubicBezTo>
                  <a:cubicBezTo>
                    <a:pt x="512" y="17"/>
                    <a:pt x="516" y="19"/>
                    <a:pt x="519" y="19"/>
                  </a:cubicBezTo>
                  <a:cubicBezTo>
                    <a:pt x="519" y="20"/>
                    <a:pt x="519" y="23"/>
                    <a:pt x="519" y="25"/>
                  </a:cubicBezTo>
                  <a:cubicBezTo>
                    <a:pt x="519" y="29"/>
                    <a:pt x="514" y="30"/>
                    <a:pt x="512" y="34"/>
                  </a:cubicBezTo>
                  <a:cubicBezTo>
                    <a:pt x="509" y="42"/>
                    <a:pt x="504" y="50"/>
                    <a:pt x="493" y="50"/>
                  </a:cubicBezTo>
                  <a:cubicBezTo>
                    <a:pt x="492" y="50"/>
                    <a:pt x="487" y="49"/>
                    <a:pt x="486" y="47"/>
                  </a:cubicBezTo>
                  <a:cubicBezTo>
                    <a:pt x="486" y="48"/>
                    <a:pt x="485" y="50"/>
                    <a:pt x="486" y="51"/>
                  </a:cubicBezTo>
                  <a:cubicBezTo>
                    <a:pt x="481" y="51"/>
                    <a:pt x="480" y="54"/>
                    <a:pt x="478" y="54"/>
                  </a:cubicBezTo>
                  <a:cubicBezTo>
                    <a:pt x="474" y="54"/>
                    <a:pt x="472" y="50"/>
                    <a:pt x="469" y="49"/>
                  </a:cubicBezTo>
                  <a:cubicBezTo>
                    <a:pt x="463" y="53"/>
                    <a:pt x="461" y="60"/>
                    <a:pt x="452" y="60"/>
                  </a:cubicBezTo>
                  <a:cubicBezTo>
                    <a:pt x="448" y="60"/>
                    <a:pt x="440" y="56"/>
                    <a:pt x="438" y="55"/>
                  </a:cubicBezTo>
                  <a:cubicBezTo>
                    <a:pt x="438" y="55"/>
                    <a:pt x="438" y="55"/>
                    <a:pt x="438" y="55"/>
                  </a:cubicBezTo>
                  <a:cubicBezTo>
                    <a:pt x="431" y="55"/>
                    <a:pt x="431" y="55"/>
                    <a:pt x="431" y="55"/>
                  </a:cubicBezTo>
                  <a:cubicBezTo>
                    <a:pt x="431" y="55"/>
                    <a:pt x="431" y="55"/>
                    <a:pt x="431" y="55"/>
                  </a:cubicBezTo>
                  <a:cubicBezTo>
                    <a:pt x="433" y="62"/>
                    <a:pt x="444" y="61"/>
                    <a:pt x="452" y="61"/>
                  </a:cubicBezTo>
                  <a:cubicBezTo>
                    <a:pt x="452" y="62"/>
                    <a:pt x="452" y="63"/>
                    <a:pt x="453" y="65"/>
                  </a:cubicBezTo>
                  <a:cubicBezTo>
                    <a:pt x="442" y="67"/>
                    <a:pt x="425" y="78"/>
                    <a:pt x="413" y="78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00" y="74"/>
                    <a:pt x="400" y="74"/>
                    <a:pt x="400" y="74"/>
                  </a:cubicBezTo>
                  <a:cubicBezTo>
                    <a:pt x="397" y="74"/>
                    <a:pt x="397" y="74"/>
                    <a:pt x="397" y="74"/>
                  </a:cubicBezTo>
                  <a:cubicBezTo>
                    <a:pt x="397" y="74"/>
                    <a:pt x="397" y="74"/>
                    <a:pt x="397" y="74"/>
                  </a:cubicBezTo>
                  <a:cubicBezTo>
                    <a:pt x="403" y="76"/>
                    <a:pt x="408" y="76"/>
                    <a:pt x="410" y="80"/>
                  </a:cubicBezTo>
                  <a:cubicBezTo>
                    <a:pt x="406" y="87"/>
                    <a:pt x="401" y="86"/>
                    <a:pt x="394" y="87"/>
                  </a:cubicBezTo>
                  <a:cubicBezTo>
                    <a:pt x="390" y="88"/>
                    <a:pt x="387" y="93"/>
                    <a:pt x="382" y="93"/>
                  </a:cubicBezTo>
                  <a:cubicBezTo>
                    <a:pt x="382" y="94"/>
                    <a:pt x="382" y="97"/>
                    <a:pt x="382" y="98"/>
                  </a:cubicBezTo>
                  <a:cubicBezTo>
                    <a:pt x="373" y="99"/>
                    <a:pt x="353" y="116"/>
                    <a:pt x="353" y="127"/>
                  </a:cubicBezTo>
                  <a:cubicBezTo>
                    <a:pt x="353" y="127"/>
                    <a:pt x="353" y="127"/>
                    <a:pt x="353" y="127"/>
                  </a:cubicBezTo>
                  <a:cubicBezTo>
                    <a:pt x="360" y="127"/>
                    <a:pt x="360" y="127"/>
                    <a:pt x="360" y="127"/>
                  </a:cubicBezTo>
                  <a:cubicBezTo>
                    <a:pt x="360" y="127"/>
                    <a:pt x="360" y="127"/>
                    <a:pt x="360" y="127"/>
                  </a:cubicBezTo>
                  <a:cubicBezTo>
                    <a:pt x="360" y="132"/>
                    <a:pt x="359" y="139"/>
                    <a:pt x="360" y="141"/>
                  </a:cubicBezTo>
                  <a:cubicBezTo>
                    <a:pt x="360" y="141"/>
                    <a:pt x="360" y="141"/>
                    <a:pt x="360" y="141"/>
                  </a:cubicBezTo>
                  <a:cubicBezTo>
                    <a:pt x="357" y="143"/>
                    <a:pt x="357" y="143"/>
                    <a:pt x="357" y="143"/>
                  </a:cubicBezTo>
                  <a:cubicBezTo>
                    <a:pt x="357" y="143"/>
                    <a:pt x="357" y="143"/>
                    <a:pt x="357" y="143"/>
                  </a:cubicBezTo>
                  <a:cubicBezTo>
                    <a:pt x="357" y="145"/>
                    <a:pt x="360" y="146"/>
                    <a:pt x="362" y="146"/>
                  </a:cubicBezTo>
                  <a:cubicBezTo>
                    <a:pt x="362" y="146"/>
                    <a:pt x="362" y="146"/>
                    <a:pt x="362" y="146"/>
                  </a:cubicBezTo>
                  <a:cubicBezTo>
                    <a:pt x="375" y="143"/>
                    <a:pt x="375" y="143"/>
                    <a:pt x="375" y="143"/>
                  </a:cubicBezTo>
                  <a:cubicBezTo>
                    <a:pt x="375" y="143"/>
                    <a:pt x="375" y="143"/>
                    <a:pt x="375" y="143"/>
                  </a:cubicBezTo>
                  <a:cubicBezTo>
                    <a:pt x="386" y="148"/>
                    <a:pt x="391" y="161"/>
                    <a:pt x="403" y="163"/>
                  </a:cubicBezTo>
                  <a:cubicBezTo>
                    <a:pt x="403" y="173"/>
                    <a:pt x="417" y="163"/>
                    <a:pt x="418" y="163"/>
                  </a:cubicBezTo>
                  <a:cubicBezTo>
                    <a:pt x="418" y="163"/>
                    <a:pt x="418" y="163"/>
                    <a:pt x="418" y="163"/>
                  </a:cubicBezTo>
                  <a:cubicBezTo>
                    <a:pt x="425" y="167"/>
                    <a:pt x="425" y="167"/>
                    <a:pt x="425" y="167"/>
                  </a:cubicBezTo>
                  <a:cubicBezTo>
                    <a:pt x="425" y="167"/>
                    <a:pt x="425" y="167"/>
                    <a:pt x="425" y="167"/>
                  </a:cubicBezTo>
                  <a:cubicBezTo>
                    <a:pt x="424" y="170"/>
                    <a:pt x="423" y="172"/>
                    <a:pt x="420" y="173"/>
                  </a:cubicBezTo>
                  <a:cubicBezTo>
                    <a:pt x="420" y="173"/>
                    <a:pt x="420" y="173"/>
                    <a:pt x="420" y="173"/>
                  </a:cubicBezTo>
                  <a:cubicBezTo>
                    <a:pt x="423" y="175"/>
                    <a:pt x="423" y="175"/>
                    <a:pt x="423" y="175"/>
                  </a:cubicBezTo>
                  <a:cubicBezTo>
                    <a:pt x="423" y="175"/>
                    <a:pt x="423" y="175"/>
                    <a:pt x="423" y="175"/>
                  </a:cubicBezTo>
                  <a:cubicBezTo>
                    <a:pt x="420" y="181"/>
                    <a:pt x="417" y="186"/>
                    <a:pt x="417" y="192"/>
                  </a:cubicBezTo>
                  <a:cubicBezTo>
                    <a:pt x="417" y="194"/>
                    <a:pt x="422" y="204"/>
                    <a:pt x="425" y="204"/>
                  </a:cubicBezTo>
                  <a:cubicBezTo>
                    <a:pt x="425" y="206"/>
                    <a:pt x="428" y="208"/>
                    <a:pt x="429" y="210"/>
                  </a:cubicBezTo>
                  <a:cubicBezTo>
                    <a:pt x="440" y="199"/>
                    <a:pt x="449" y="188"/>
                    <a:pt x="449" y="169"/>
                  </a:cubicBezTo>
                  <a:cubicBezTo>
                    <a:pt x="462" y="169"/>
                    <a:pt x="487" y="157"/>
                    <a:pt x="487" y="142"/>
                  </a:cubicBezTo>
                  <a:cubicBezTo>
                    <a:pt x="487" y="135"/>
                    <a:pt x="479" y="134"/>
                    <a:pt x="479" y="130"/>
                  </a:cubicBezTo>
                  <a:cubicBezTo>
                    <a:pt x="479" y="126"/>
                    <a:pt x="496" y="111"/>
                    <a:pt x="496" y="111"/>
                  </a:cubicBezTo>
                  <a:cubicBezTo>
                    <a:pt x="491" y="102"/>
                    <a:pt x="506" y="95"/>
                    <a:pt x="510" y="87"/>
                  </a:cubicBezTo>
                  <a:cubicBezTo>
                    <a:pt x="510" y="87"/>
                    <a:pt x="510" y="87"/>
                    <a:pt x="510" y="87"/>
                  </a:cubicBezTo>
                  <a:cubicBezTo>
                    <a:pt x="538" y="88"/>
                    <a:pt x="538" y="88"/>
                    <a:pt x="538" y="88"/>
                  </a:cubicBezTo>
                  <a:cubicBezTo>
                    <a:pt x="538" y="88"/>
                    <a:pt x="538" y="88"/>
                    <a:pt x="538" y="88"/>
                  </a:cubicBezTo>
                  <a:cubicBezTo>
                    <a:pt x="538" y="94"/>
                    <a:pt x="543" y="93"/>
                    <a:pt x="547" y="93"/>
                  </a:cubicBezTo>
                  <a:cubicBezTo>
                    <a:pt x="549" y="94"/>
                    <a:pt x="550" y="101"/>
                    <a:pt x="550" y="101"/>
                  </a:cubicBezTo>
                  <a:cubicBezTo>
                    <a:pt x="553" y="104"/>
                    <a:pt x="559" y="102"/>
                    <a:pt x="562" y="102"/>
                  </a:cubicBezTo>
                  <a:cubicBezTo>
                    <a:pt x="563" y="105"/>
                    <a:pt x="563" y="105"/>
                    <a:pt x="563" y="105"/>
                  </a:cubicBezTo>
                  <a:cubicBezTo>
                    <a:pt x="558" y="111"/>
                    <a:pt x="558" y="123"/>
                    <a:pt x="553" y="124"/>
                  </a:cubicBezTo>
                  <a:cubicBezTo>
                    <a:pt x="555" y="124"/>
                    <a:pt x="556" y="124"/>
                    <a:pt x="559" y="124"/>
                  </a:cubicBezTo>
                  <a:cubicBezTo>
                    <a:pt x="559" y="130"/>
                    <a:pt x="553" y="132"/>
                    <a:pt x="552" y="137"/>
                  </a:cubicBezTo>
                  <a:cubicBezTo>
                    <a:pt x="555" y="136"/>
                    <a:pt x="559" y="134"/>
                    <a:pt x="561" y="131"/>
                  </a:cubicBezTo>
                  <a:cubicBezTo>
                    <a:pt x="568" y="136"/>
                    <a:pt x="592" y="116"/>
                    <a:pt x="597" y="111"/>
                  </a:cubicBezTo>
                  <a:cubicBezTo>
                    <a:pt x="599" y="116"/>
                    <a:pt x="598" y="119"/>
                    <a:pt x="598" y="124"/>
                  </a:cubicBezTo>
                  <a:cubicBezTo>
                    <a:pt x="598" y="124"/>
                    <a:pt x="598" y="124"/>
                    <a:pt x="598" y="124"/>
                  </a:cubicBezTo>
                  <a:cubicBezTo>
                    <a:pt x="603" y="124"/>
                    <a:pt x="603" y="124"/>
                    <a:pt x="603" y="124"/>
                  </a:cubicBezTo>
                  <a:cubicBezTo>
                    <a:pt x="603" y="124"/>
                    <a:pt x="603" y="124"/>
                    <a:pt x="603" y="124"/>
                  </a:cubicBezTo>
                  <a:cubicBezTo>
                    <a:pt x="603" y="129"/>
                    <a:pt x="602" y="130"/>
                    <a:pt x="600" y="132"/>
                  </a:cubicBezTo>
                  <a:cubicBezTo>
                    <a:pt x="602" y="132"/>
                    <a:pt x="603" y="132"/>
                    <a:pt x="605" y="132"/>
                  </a:cubicBezTo>
                  <a:cubicBezTo>
                    <a:pt x="605" y="136"/>
                    <a:pt x="605" y="137"/>
                    <a:pt x="605" y="139"/>
                  </a:cubicBezTo>
                  <a:cubicBezTo>
                    <a:pt x="605" y="141"/>
                    <a:pt x="606" y="143"/>
                    <a:pt x="607" y="143"/>
                  </a:cubicBezTo>
                  <a:cubicBezTo>
                    <a:pt x="607" y="149"/>
                    <a:pt x="604" y="149"/>
                    <a:pt x="602" y="150"/>
                  </a:cubicBezTo>
                  <a:cubicBezTo>
                    <a:pt x="609" y="161"/>
                    <a:pt x="618" y="163"/>
                    <a:pt x="629" y="168"/>
                  </a:cubicBezTo>
                  <a:cubicBezTo>
                    <a:pt x="625" y="175"/>
                    <a:pt x="600" y="179"/>
                    <a:pt x="606" y="180"/>
                  </a:cubicBezTo>
                  <a:cubicBezTo>
                    <a:pt x="609" y="180"/>
                    <a:pt x="611" y="179"/>
                    <a:pt x="614" y="179"/>
                  </a:cubicBezTo>
                  <a:cubicBezTo>
                    <a:pt x="615" y="179"/>
                    <a:pt x="622" y="177"/>
                    <a:pt x="625" y="177"/>
                  </a:cubicBezTo>
                  <a:cubicBezTo>
                    <a:pt x="635" y="177"/>
                    <a:pt x="632" y="179"/>
                    <a:pt x="639" y="177"/>
                  </a:cubicBezTo>
                  <a:cubicBezTo>
                    <a:pt x="639" y="178"/>
                    <a:pt x="639" y="180"/>
                    <a:pt x="639" y="182"/>
                  </a:cubicBezTo>
                  <a:cubicBezTo>
                    <a:pt x="639" y="188"/>
                    <a:pt x="639" y="188"/>
                    <a:pt x="632" y="189"/>
                  </a:cubicBezTo>
                  <a:cubicBezTo>
                    <a:pt x="634" y="192"/>
                    <a:pt x="635" y="193"/>
                    <a:pt x="636" y="194"/>
                  </a:cubicBezTo>
                  <a:cubicBezTo>
                    <a:pt x="632" y="200"/>
                    <a:pt x="626" y="203"/>
                    <a:pt x="622" y="199"/>
                  </a:cubicBezTo>
                  <a:cubicBezTo>
                    <a:pt x="615" y="206"/>
                    <a:pt x="600" y="203"/>
                    <a:pt x="600" y="211"/>
                  </a:cubicBezTo>
                  <a:cubicBezTo>
                    <a:pt x="600" y="211"/>
                    <a:pt x="600" y="211"/>
                    <a:pt x="600" y="211"/>
                  </a:cubicBezTo>
                  <a:cubicBezTo>
                    <a:pt x="599" y="211"/>
                    <a:pt x="599" y="211"/>
                    <a:pt x="599" y="211"/>
                  </a:cubicBezTo>
                  <a:cubicBezTo>
                    <a:pt x="599" y="211"/>
                    <a:pt x="599" y="211"/>
                    <a:pt x="599" y="211"/>
                  </a:cubicBezTo>
                  <a:cubicBezTo>
                    <a:pt x="597" y="215"/>
                    <a:pt x="597" y="217"/>
                    <a:pt x="591" y="217"/>
                  </a:cubicBezTo>
                  <a:cubicBezTo>
                    <a:pt x="591" y="217"/>
                    <a:pt x="591" y="217"/>
                    <a:pt x="591" y="217"/>
                  </a:cubicBezTo>
                  <a:cubicBezTo>
                    <a:pt x="571" y="215"/>
                    <a:pt x="571" y="215"/>
                    <a:pt x="571" y="215"/>
                  </a:cubicBezTo>
                  <a:cubicBezTo>
                    <a:pt x="571" y="215"/>
                    <a:pt x="571" y="215"/>
                    <a:pt x="571" y="215"/>
                  </a:cubicBezTo>
                  <a:cubicBezTo>
                    <a:pt x="562" y="215"/>
                    <a:pt x="555" y="215"/>
                    <a:pt x="545" y="215"/>
                  </a:cubicBezTo>
                  <a:cubicBezTo>
                    <a:pt x="526" y="215"/>
                    <a:pt x="523" y="229"/>
                    <a:pt x="509" y="234"/>
                  </a:cubicBezTo>
                  <a:cubicBezTo>
                    <a:pt x="499" y="237"/>
                    <a:pt x="484" y="248"/>
                    <a:pt x="481" y="258"/>
                  </a:cubicBezTo>
                  <a:cubicBezTo>
                    <a:pt x="490" y="258"/>
                    <a:pt x="488" y="251"/>
                    <a:pt x="492" y="249"/>
                  </a:cubicBezTo>
                  <a:cubicBezTo>
                    <a:pt x="507" y="242"/>
                    <a:pt x="523" y="225"/>
                    <a:pt x="541" y="225"/>
                  </a:cubicBezTo>
                  <a:cubicBezTo>
                    <a:pt x="544" y="225"/>
                    <a:pt x="550" y="227"/>
                    <a:pt x="550" y="231"/>
                  </a:cubicBezTo>
                  <a:cubicBezTo>
                    <a:pt x="550" y="237"/>
                    <a:pt x="547" y="240"/>
                    <a:pt x="543" y="240"/>
                  </a:cubicBezTo>
                  <a:cubicBezTo>
                    <a:pt x="538" y="240"/>
                    <a:pt x="535" y="237"/>
                    <a:pt x="530" y="237"/>
                  </a:cubicBezTo>
                  <a:cubicBezTo>
                    <a:pt x="526" y="237"/>
                    <a:pt x="524" y="238"/>
                    <a:pt x="524" y="241"/>
                  </a:cubicBezTo>
                  <a:cubicBezTo>
                    <a:pt x="524" y="241"/>
                    <a:pt x="524" y="241"/>
                    <a:pt x="524" y="241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8" y="245"/>
                    <a:pt x="541" y="244"/>
                    <a:pt x="543" y="244"/>
                  </a:cubicBezTo>
                  <a:cubicBezTo>
                    <a:pt x="541" y="249"/>
                    <a:pt x="537" y="249"/>
                    <a:pt x="537" y="254"/>
                  </a:cubicBezTo>
                  <a:cubicBezTo>
                    <a:pt x="537" y="266"/>
                    <a:pt x="555" y="267"/>
                    <a:pt x="566" y="266"/>
                  </a:cubicBezTo>
                  <a:cubicBezTo>
                    <a:pt x="566" y="266"/>
                    <a:pt x="566" y="266"/>
                    <a:pt x="566" y="266"/>
                  </a:cubicBezTo>
                  <a:cubicBezTo>
                    <a:pt x="566" y="269"/>
                    <a:pt x="566" y="269"/>
                    <a:pt x="566" y="269"/>
                  </a:cubicBezTo>
                  <a:cubicBezTo>
                    <a:pt x="566" y="269"/>
                    <a:pt x="566" y="269"/>
                    <a:pt x="566" y="269"/>
                  </a:cubicBezTo>
                  <a:cubicBezTo>
                    <a:pt x="561" y="273"/>
                    <a:pt x="558" y="269"/>
                    <a:pt x="553" y="271"/>
                  </a:cubicBezTo>
                  <a:cubicBezTo>
                    <a:pt x="544" y="277"/>
                    <a:pt x="541" y="281"/>
                    <a:pt x="533" y="285"/>
                  </a:cubicBezTo>
                  <a:cubicBezTo>
                    <a:pt x="528" y="287"/>
                    <a:pt x="521" y="287"/>
                    <a:pt x="519" y="289"/>
                  </a:cubicBezTo>
                  <a:cubicBezTo>
                    <a:pt x="518" y="288"/>
                    <a:pt x="516" y="288"/>
                    <a:pt x="516" y="286"/>
                  </a:cubicBezTo>
                  <a:cubicBezTo>
                    <a:pt x="516" y="271"/>
                    <a:pt x="540" y="275"/>
                    <a:pt x="545" y="270"/>
                  </a:cubicBezTo>
                  <a:cubicBezTo>
                    <a:pt x="540" y="269"/>
                    <a:pt x="538" y="266"/>
                    <a:pt x="534" y="266"/>
                  </a:cubicBezTo>
                  <a:cubicBezTo>
                    <a:pt x="530" y="266"/>
                    <a:pt x="525" y="271"/>
                    <a:pt x="523" y="271"/>
                  </a:cubicBezTo>
                  <a:cubicBezTo>
                    <a:pt x="521" y="273"/>
                    <a:pt x="518" y="273"/>
                    <a:pt x="517" y="274"/>
                  </a:cubicBezTo>
                  <a:cubicBezTo>
                    <a:pt x="517" y="274"/>
                    <a:pt x="517" y="274"/>
                    <a:pt x="517" y="274"/>
                  </a:cubicBezTo>
                  <a:cubicBezTo>
                    <a:pt x="516" y="273"/>
                    <a:pt x="516" y="273"/>
                    <a:pt x="516" y="27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4" name="Freeform 8" descr="Dark vertical"/>
            <p:cNvSpPr>
              <a:spLocks/>
            </p:cNvSpPr>
            <p:nvPr/>
          </p:nvSpPr>
          <p:spPr bwMode="auto">
            <a:xfrm>
              <a:off x="2068513" y="2596130"/>
              <a:ext cx="22225" cy="206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1"/>
                </a:cxn>
                <a:cxn ang="0">
                  <a:pos x="13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3" h="11">
                  <a:moveTo>
                    <a:pt x="0" y="6"/>
                  </a:moveTo>
                  <a:cubicBezTo>
                    <a:pt x="0" y="10"/>
                    <a:pt x="5" y="11"/>
                    <a:pt x="7" y="11"/>
                  </a:cubicBezTo>
                  <a:cubicBezTo>
                    <a:pt x="12" y="11"/>
                    <a:pt x="13" y="3"/>
                    <a:pt x="13" y="0"/>
                  </a:cubicBezTo>
                  <a:cubicBezTo>
                    <a:pt x="11" y="0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5" name="Freeform 9" descr="Dark vertical"/>
            <p:cNvSpPr>
              <a:spLocks/>
            </p:cNvSpPr>
            <p:nvPr/>
          </p:nvSpPr>
          <p:spPr bwMode="auto">
            <a:xfrm>
              <a:off x="1989138" y="2516755"/>
              <a:ext cx="101600" cy="101600"/>
            </a:xfrm>
            <a:custGeom>
              <a:avLst/>
              <a:gdLst/>
              <a:ahLst/>
              <a:cxnLst>
                <a:cxn ang="0">
                  <a:pos x="30" y="11"/>
                </a:cxn>
                <a:cxn ang="0">
                  <a:pos x="41" y="4"/>
                </a:cxn>
                <a:cxn ang="0">
                  <a:pos x="31" y="17"/>
                </a:cxn>
                <a:cxn ang="0">
                  <a:pos x="38" y="17"/>
                </a:cxn>
                <a:cxn ang="0">
                  <a:pos x="35" y="23"/>
                </a:cxn>
                <a:cxn ang="0">
                  <a:pos x="56" y="27"/>
                </a:cxn>
                <a:cxn ang="0">
                  <a:pos x="50" y="32"/>
                </a:cxn>
                <a:cxn ang="0">
                  <a:pos x="57" y="40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29" y="49"/>
                </a:cxn>
                <a:cxn ang="0">
                  <a:pos x="29" y="49"/>
                </a:cxn>
                <a:cxn ang="0">
                  <a:pos x="33" y="47"/>
                </a:cxn>
                <a:cxn ang="0">
                  <a:pos x="4" y="47"/>
                </a:cxn>
                <a:cxn ang="0">
                  <a:pos x="0" y="44"/>
                </a:cxn>
                <a:cxn ang="0">
                  <a:pos x="15" y="30"/>
                </a:cxn>
                <a:cxn ang="0">
                  <a:pos x="30" y="11"/>
                </a:cxn>
                <a:cxn ang="0">
                  <a:pos x="30" y="11"/>
                </a:cxn>
              </a:cxnLst>
              <a:rect l="0" t="0" r="r" b="b"/>
              <a:pathLst>
                <a:path w="57" h="56">
                  <a:moveTo>
                    <a:pt x="30" y="11"/>
                  </a:moveTo>
                  <a:cubicBezTo>
                    <a:pt x="31" y="11"/>
                    <a:pt x="41" y="0"/>
                    <a:pt x="41" y="4"/>
                  </a:cubicBezTo>
                  <a:cubicBezTo>
                    <a:pt x="41" y="7"/>
                    <a:pt x="35" y="17"/>
                    <a:pt x="31" y="17"/>
                  </a:cubicBezTo>
                  <a:cubicBezTo>
                    <a:pt x="33" y="18"/>
                    <a:pt x="35" y="17"/>
                    <a:pt x="38" y="17"/>
                  </a:cubicBezTo>
                  <a:cubicBezTo>
                    <a:pt x="38" y="18"/>
                    <a:pt x="35" y="21"/>
                    <a:pt x="35" y="23"/>
                  </a:cubicBezTo>
                  <a:cubicBezTo>
                    <a:pt x="35" y="24"/>
                    <a:pt x="56" y="27"/>
                    <a:pt x="56" y="27"/>
                  </a:cubicBezTo>
                  <a:cubicBezTo>
                    <a:pt x="53" y="29"/>
                    <a:pt x="50" y="32"/>
                    <a:pt x="50" y="32"/>
                  </a:cubicBezTo>
                  <a:cubicBezTo>
                    <a:pt x="50" y="36"/>
                    <a:pt x="56" y="37"/>
                    <a:pt x="57" y="40"/>
                  </a:cubicBezTo>
                  <a:cubicBezTo>
                    <a:pt x="45" y="45"/>
                    <a:pt x="41" y="47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1" y="49"/>
                    <a:pt x="32" y="48"/>
                    <a:pt x="33" y="47"/>
                  </a:cubicBezTo>
                  <a:cubicBezTo>
                    <a:pt x="21" y="47"/>
                    <a:pt x="9" y="47"/>
                    <a:pt x="4" y="47"/>
                  </a:cubicBezTo>
                  <a:cubicBezTo>
                    <a:pt x="2" y="47"/>
                    <a:pt x="0" y="45"/>
                    <a:pt x="0" y="44"/>
                  </a:cubicBezTo>
                  <a:cubicBezTo>
                    <a:pt x="0" y="40"/>
                    <a:pt x="12" y="34"/>
                    <a:pt x="15" y="30"/>
                  </a:cubicBezTo>
                  <a:cubicBezTo>
                    <a:pt x="21" y="24"/>
                    <a:pt x="20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6" name="Freeform 10" descr="Dark vertical"/>
            <p:cNvSpPr>
              <a:spLocks/>
            </p:cNvSpPr>
            <p:nvPr/>
          </p:nvSpPr>
          <p:spPr bwMode="auto">
            <a:xfrm>
              <a:off x="2039938" y="2604068"/>
              <a:ext cx="6350" cy="14287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0" y="0"/>
                </a:cxn>
                <a:cxn ang="0">
                  <a:pos x="5" y="12"/>
                </a:cxn>
              </a:cxnLst>
              <a:rect l="0" t="0" r="r" b="b"/>
              <a:pathLst>
                <a:path w="5" h="12">
                  <a:moveTo>
                    <a:pt x="5" y="12"/>
                  </a:moveTo>
                  <a:lnTo>
                    <a:pt x="0" y="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7" name="Line 11" descr="Dark vertical"/>
            <p:cNvSpPr>
              <a:spLocks noChangeShapeType="1"/>
            </p:cNvSpPr>
            <p:nvPr/>
          </p:nvSpPr>
          <p:spPr bwMode="auto">
            <a:xfrm flipH="1" flipV="1">
              <a:off x="2039938" y="2604068"/>
              <a:ext cx="6350" cy="14287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8" name="Freeform 12" descr="Dark vertical"/>
            <p:cNvSpPr>
              <a:spLocks/>
            </p:cNvSpPr>
            <p:nvPr/>
          </p:nvSpPr>
          <p:spPr bwMode="auto">
            <a:xfrm>
              <a:off x="2068513" y="2596130"/>
              <a:ext cx="22225" cy="206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1"/>
                </a:cxn>
                <a:cxn ang="0">
                  <a:pos x="13" y="0"/>
                </a:cxn>
                <a:cxn ang="0">
                  <a:pos x="0" y="6"/>
                </a:cxn>
              </a:cxnLst>
              <a:rect l="0" t="0" r="r" b="b"/>
              <a:pathLst>
                <a:path w="13" h="11">
                  <a:moveTo>
                    <a:pt x="0" y="6"/>
                  </a:moveTo>
                  <a:cubicBezTo>
                    <a:pt x="0" y="10"/>
                    <a:pt x="5" y="11"/>
                    <a:pt x="7" y="11"/>
                  </a:cubicBezTo>
                  <a:cubicBezTo>
                    <a:pt x="12" y="11"/>
                    <a:pt x="13" y="3"/>
                    <a:pt x="13" y="0"/>
                  </a:cubicBezTo>
                  <a:cubicBezTo>
                    <a:pt x="11" y="0"/>
                    <a:pt x="0" y="3"/>
                    <a:pt x="0" y="6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19" name="Freeform 13" descr="Dark vertical"/>
            <p:cNvSpPr>
              <a:spLocks/>
            </p:cNvSpPr>
            <p:nvPr/>
          </p:nvSpPr>
          <p:spPr bwMode="auto">
            <a:xfrm>
              <a:off x="2068513" y="2596130"/>
              <a:ext cx="22225" cy="206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1"/>
                </a:cxn>
                <a:cxn ang="0">
                  <a:pos x="13" y="0"/>
                </a:cxn>
                <a:cxn ang="0">
                  <a:pos x="0" y="6"/>
                </a:cxn>
              </a:cxnLst>
              <a:rect l="0" t="0" r="r" b="b"/>
              <a:pathLst>
                <a:path w="13" h="11">
                  <a:moveTo>
                    <a:pt x="0" y="6"/>
                  </a:moveTo>
                  <a:cubicBezTo>
                    <a:pt x="0" y="10"/>
                    <a:pt x="5" y="11"/>
                    <a:pt x="7" y="11"/>
                  </a:cubicBezTo>
                  <a:cubicBezTo>
                    <a:pt x="12" y="11"/>
                    <a:pt x="13" y="3"/>
                    <a:pt x="13" y="0"/>
                  </a:cubicBezTo>
                  <a:cubicBezTo>
                    <a:pt x="11" y="0"/>
                    <a:pt x="0" y="3"/>
                    <a:pt x="0" y="6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0" name="Line 14" descr="Dark vertical"/>
            <p:cNvSpPr>
              <a:spLocks noChangeShapeType="1"/>
            </p:cNvSpPr>
            <p:nvPr/>
          </p:nvSpPr>
          <p:spPr bwMode="auto">
            <a:xfrm>
              <a:off x="2068513" y="2607243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1" name="Line 15" descr="Dark vertical"/>
            <p:cNvSpPr>
              <a:spLocks noChangeShapeType="1"/>
            </p:cNvSpPr>
            <p:nvPr/>
          </p:nvSpPr>
          <p:spPr bwMode="auto">
            <a:xfrm>
              <a:off x="2068513" y="2607243"/>
              <a:ext cx="0" cy="0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2" name="Freeform 16" descr="Dark vertical"/>
            <p:cNvSpPr>
              <a:spLocks/>
            </p:cNvSpPr>
            <p:nvPr/>
          </p:nvSpPr>
          <p:spPr bwMode="auto">
            <a:xfrm>
              <a:off x="1927225" y="2556443"/>
              <a:ext cx="31750" cy="14287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18" y="5"/>
                </a:cxn>
                <a:cxn ang="0">
                  <a:pos x="13" y="2"/>
                </a:cxn>
                <a:cxn ang="0">
                  <a:pos x="13" y="2"/>
                </a:cxn>
              </a:cxnLst>
              <a:rect l="0" t="0" r="r" b="b"/>
              <a:pathLst>
                <a:path w="18" h="8">
                  <a:moveTo>
                    <a:pt x="13" y="2"/>
                  </a:moveTo>
                  <a:cubicBezTo>
                    <a:pt x="11" y="2"/>
                    <a:pt x="9" y="0"/>
                    <a:pt x="5" y="0"/>
                  </a:cubicBezTo>
                  <a:cubicBezTo>
                    <a:pt x="4" y="0"/>
                    <a:pt x="3" y="0"/>
                    <a:pt x="0" y="0"/>
                  </a:cubicBezTo>
                  <a:cubicBezTo>
                    <a:pt x="4" y="5"/>
                    <a:pt x="7" y="8"/>
                    <a:pt x="12" y="8"/>
                  </a:cubicBezTo>
                  <a:cubicBezTo>
                    <a:pt x="15" y="8"/>
                    <a:pt x="17" y="7"/>
                    <a:pt x="18" y="5"/>
                  </a:cubicBezTo>
                  <a:cubicBezTo>
                    <a:pt x="17" y="4"/>
                    <a:pt x="16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3" name="Freeform 17" descr="Dark vertical"/>
            <p:cNvSpPr>
              <a:spLocks/>
            </p:cNvSpPr>
            <p:nvPr/>
          </p:nvSpPr>
          <p:spPr bwMode="auto">
            <a:xfrm>
              <a:off x="1944688" y="2596130"/>
              <a:ext cx="12700" cy="793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3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1" y="4"/>
                    <a:pt x="7" y="4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4" name="Freeform 18" descr="Dark vertical"/>
            <p:cNvSpPr>
              <a:spLocks/>
            </p:cNvSpPr>
            <p:nvPr/>
          </p:nvSpPr>
          <p:spPr bwMode="auto">
            <a:xfrm>
              <a:off x="1955800" y="2624705"/>
              <a:ext cx="12700" cy="111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6"/>
                </a:cxn>
                <a:cxn ang="0">
                  <a:pos x="8" y="6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2" y="6"/>
                    <a:pt x="5" y="6"/>
                    <a:pt x="8" y="6"/>
                  </a:cubicBezTo>
                  <a:cubicBezTo>
                    <a:pt x="8" y="3"/>
                    <a:pt x="8" y="2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5" name="Freeform 19" descr="Dark vertical"/>
            <p:cNvSpPr>
              <a:spLocks/>
            </p:cNvSpPr>
            <p:nvPr/>
          </p:nvSpPr>
          <p:spPr bwMode="auto">
            <a:xfrm>
              <a:off x="1949450" y="2608830"/>
              <a:ext cx="14288" cy="2222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9" h="12">
                  <a:moveTo>
                    <a:pt x="0" y="12"/>
                  </a:moveTo>
                  <a:cubicBezTo>
                    <a:pt x="6" y="10"/>
                    <a:pt x="9" y="7"/>
                    <a:pt x="9" y="0"/>
                  </a:cubicBezTo>
                  <a:cubicBezTo>
                    <a:pt x="5" y="3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6" name="Freeform 20" descr="Dark vertical"/>
            <p:cNvSpPr>
              <a:spLocks/>
            </p:cNvSpPr>
            <p:nvPr/>
          </p:nvSpPr>
          <p:spPr bwMode="auto">
            <a:xfrm>
              <a:off x="1903413" y="2613593"/>
              <a:ext cx="33337" cy="1746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14" y="10"/>
                </a:cxn>
                <a:cxn ang="0">
                  <a:pos x="19" y="8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9" h="10">
                  <a:moveTo>
                    <a:pt x="7" y="0"/>
                  </a:moveTo>
                  <a:cubicBezTo>
                    <a:pt x="5" y="0"/>
                    <a:pt x="1" y="3"/>
                    <a:pt x="0" y="6"/>
                  </a:cubicBezTo>
                  <a:cubicBezTo>
                    <a:pt x="5" y="8"/>
                    <a:pt x="7" y="10"/>
                    <a:pt x="14" y="10"/>
                  </a:cubicBezTo>
                  <a:cubicBezTo>
                    <a:pt x="17" y="10"/>
                    <a:pt x="18" y="9"/>
                    <a:pt x="19" y="8"/>
                  </a:cubicBezTo>
                  <a:cubicBezTo>
                    <a:pt x="14" y="6"/>
                    <a:pt x="7" y="5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7" name="Freeform 21" descr="Dark vertical"/>
            <p:cNvSpPr>
              <a:spLocks/>
            </p:cNvSpPr>
            <p:nvPr/>
          </p:nvSpPr>
          <p:spPr bwMode="auto">
            <a:xfrm>
              <a:off x="1692275" y="2488180"/>
              <a:ext cx="11113" cy="1111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3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3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8" name="Freeform 22" descr="Dark vertical"/>
            <p:cNvSpPr>
              <a:spLocks/>
            </p:cNvSpPr>
            <p:nvPr/>
          </p:nvSpPr>
          <p:spPr bwMode="auto">
            <a:xfrm>
              <a:off x="1743075" y="2427855"/>
              <a:ext cx="20638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4" y="6"/>
                    <a:pt x="10" y="3"/>
                    <a:pt x="11" y="0"/>
                  </a:cubicBezTo>
                  <a:cubicBezTo>
                    <a:pt x="7" y="0"/>
                    <a:pt x="1" y="2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29" name="Freeform 23" descr="Dark vertical"/>
            <p:cNvSpPr>
              <a:spLocks/>
            </p:cNvSpPr>
            <p:nvPr/>
          </p:nvSpPr>
          <p:spPr bwMode="auto">
            <a:xfrm>
              <a:off x="1755775" y="2296093"/>
              <a:ext cx="31750" cy="254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6" y="13"/>
                </a:cxn>
                <a:cxn ang="0">
                  <a:pos x="17" y="3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cubicBezTo>
                    <a:pt x="1" y="12"/>
                    <a:pt x="3" y="13"/>
                    <a:pt x="6" y="13"/>
                  </a:cubicBezTo>
                  <a:cubicBezTo>
                    <a:pt x="11" y="13"/>
                    <a:pt x="15" y="7"/>
                    <a:pt x="17" y="3"/>
                  </a:cubicBezTo>
                  <a:cubicBezTo>
                    <a:pt x="9" y="0"/>
                    <a:pt x="1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0" name="Freeform 24" descr="Dark vertical"/>
            <p:cNvSpPr>
              <a:spLocks/>
            </p:cNvSpPr>
            <p:nvPr/>
          </p:nvSpPr>
          <p:spPr bwMode="auto">
            <a:xfrm>
              <a:off x="1803400" y="2311968"/>
              <a:ext cx="14288" cy="1428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4" y="1"/>
                </a:cxn>
              </a:cxnLst>
              <a:rect l="0" t="0" r="r" b="b"/>
              <a:pathLst>
                <a:path w="9" h="7">
                  <a:moveTo>
                    <a:pt x="4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6"/>
                    <a:pt x="9" y="4"/>
                    <a:pt x="9" y="1"/>
                  </a:cubicBezTo>
                  <a:cubicBezTo>
                    <a:pt x="9" y="0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1" name="Freeform 25" descr="Dark vertical"/>
            <p:cNvSpPr>
              <a:spLocks/>
            </p:cNvSpPr>
            <p:nvPr/>
          </p:nvSpPr>
          <p:spPr bwMode="auto">
            <a:xfrm>
              <a:off x="1838325" y="2296093"/>
              <a:ext cx="11113" cy="793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cubicBezTo>
                    <a:pt x="0" y="4"/>
                    <a:pt x="4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3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2" name="Freeform 26" descr="Dark vertical"/>
            <p:cNvSpPr>
              <a:spLocks/>
            </p:cNvSpPr>
            <p:nvPr/>
          </p:nvSpPr>
          <p:spPr bwMode="auto">
            <a:xfrm>
              <a:off x="1736725" y="2256405"/>
              <a:ext cx="79375" cy="4445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1" y="24"/>
                </a:cxn>
                <a:cxn ang="0">
                  <a:pos x="26" y="17"/>
                </a:cxn>
                <a:cxn ang="0">
                  <a:pos x="37" y="23"/>
                </a:cxn>
                <a:cxn ang="0">
                  <a:pos x="37" y="23"/>
                </a:cxn>
                <a:cxn ang="0">
                  <a:pos x="45" y="23"/>
                </a:cxn>
                <a:cxn ang="0">
                  <a:pos x="45" y="18"/>
                </a:cxn>
                <a:cxn ang="0">
                  <a:pos x="45" y="18"/>
                </a:cxn>
                <a:cxn ang="0">
                  <a:pos x="39" y="17"/>
                </a:cxn>
                <a:cxn ang="0">
                  <a:pos x="42" y="14"/>
                </a:cxn>
                <a:cxn ang="0">
                  <a:pos x="23" y="0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45" h="24">
                  <a:moveTo>
                    <a:pt x="0" y="18"/>
                  </a:moveTo>
                  <a:cubicBezTo>
                    <a:pt x="0" y="21"/>
                    <a:pt x="7" y="24"/>
                    <a:pt x="11" y="24"/>
                  </a:cubicBezTo>
                  <a:cubicBezTo>
                    <a:pt x="19" y="24"/>
                    <a:pt x="19" y="17"/>
                    <a:pt x="26" y="17"/>
                  </a:cubicBezTo>
                  <a:cubicBezTo>
                    <a:pt x="31" y="17"/>
                    <a:pt x="34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3" y="18"/>
                    <a:pt x="40" y="18"/>
                    <a:pt x="39" y="17"/>
                  </a:cubicBezTo>
                  <a:cubicBezTo>
                    <a:pt x="39" y="16"/>
                    <a:pt x="40" y="14"/>
                    <a:pt x="42" y="14"/>
                  </a:cubicBezTo>
                  <a:cubicBezTo>
                    <a:pt x="36" y="6"/>
                    <a:pt x="26" y="5"/>
                    <a:pt x="23" y="0"/>
                  </a:cubicBezTo>
                  <a:cubicBezTo>
                    <a:pt x="15" y="3"/>
                    <a:pt x="4" y="14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3" name="Freeform 27" descr="Dark vertical"/>
            <p:cNvSpPr>
              <a:spLocks/>
            </p:cNvSpPr>
            <p:nvPr/>
          </p:nvSpPr>
          <p:spPr bwMode="auto">
            <a:xfrm>
              <a:off x="1860550" y="2264343"/>
              <a:ext cx="33338" cy="1746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10"/>
                </a:cxn>
                <a:cxn ang="0">
                  <a:pos x="19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9" h="10">
                  <a:moveTo>
                    <a:pt x="0" y="6"/>
                  </a:moveTo>
                  <a:cubicBezTo>
                    <a:pt x="3" y="7"/>
                    <a:pt x="5" y="10"/>
                    <a:pt x="8" y="10"/>
                  </a:cubicBezTo>
                  <a:cubicBezTo>
                    <a:pt x="16" y="10"/>
                    <a:pt x="19" y="6"/>
                    <a:pt x="19" y="0"/>
                  </a:cubicBezTo>
                  <a:cubicBezTo>
                    <a:pt x="12" y="0"/>
                    <a:pt x="1" y="1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4" name="Freeform 28" descr="Dark vertical"/>
            <p:cNvSpPr>
              <a:spLocks/>
            </p:cNvSpPr>
            <p:nvPr/>
          </p:nvSpPr>
          <p:spPr bwMode="auto">
            <a:xfrm>
              <a:off x="1903413" y="2208780"/>
              <a:ext cx="31750" cy="1905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5" y="8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1" y="10"/>
                    <a:pt x="2" y="8"/>
                    <a:pt x="5" y="8"/>
                  </a:cubicBezTo>
                  <a:cubicBezTo>
                    <a:pt x="10" y="8"/>
                    <a:pt x="13" y="7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0"/>
                    <a:pt x="3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5" name="Freeform 29" descr="Dark vertical"/>
            <p:cNvSpPr>
              <a:spLocks/>
            </p:cNvSpPr>
            <p:nvPr/>
          </p:nvSpPr>
          <p:spPr bwMode="auto">
            <a:xfrm>
              <a:off x="1725613" y="2070668"/>
              <a:ext cx="46037" cy="3175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" y="16"/>
                </a:cxn>
                <a:cxn ang="0">
                  <a:pos x="26" y="3"/>
                </a:cxn>
                <a:cxn ang="0">
                  <a:pos x="5" y="4"/>
                </a:cxn>
                <a:cxn ang="0">
                  <a:pos x="7" y="8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26" h="18">
                  <a:moveTo>
                    <a:pt x="0" y="16"/>
                  </a:moveTo>
                  <a:cubicBezTo>
                    <a:pt x="1" y="18"/>
                    <a:pt x="3" y="16"/>
                    <a:pt x="5" y="16"/>
                  </a:cubicBezTo>
                  <a:cubicBezTo>
                    <a:pt x="11" y="16"/>
                    <a:pt x="24" y="10"/>
                    <a:pt x="26" y="3"/>
                  </a:cubicBezTo>
                  <a:cubicBezTo>
                    <a:pt x="18" y="2"/>
                    <a:pt x="7" y="0"/>
                    <a:pt x="5" y="4"/>
                  </a:cubicBezTo>
                  <a:cubicBezTo>
                    <a:pt x="5" y="6"/>
                    <a:pt x="7" y="8"/>
                    <a:pt x="7" y="8"/>
                  </a:cubicBezTo>
                  <a:cubicBezTo>
                    <a:pt x="5" y="10"/>
                    <a:pt x="2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6" name="Freeform 30" descr="Dark vertical"/>
            <p:cNvSpPr>
              <a:spLocks/>
            </p:cNvSpPr>
            <p:nvPr/>
          </p:nvSpPr>
          <p:spPr bwMode="auto">
            <a:xfrm>
              <a:off x="1771650" y="2088130"/>
              <a:ext cx="23813" cy="1905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7" y="10"/>
                </a:cxn>
                <a:cxn ang="0">
                  <a:pos x="14" y="5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8"/>
                </a:cxn>
              </a:cxnLst>
              <a:rect l="0" t="0" r="r" b="b"/>
              <a:pathLst>
                <a:path w="14" h="10">
                  <a:moveTo>
                    <a:pt x="0" y="8"/>
                  </a:moveTo>
                  <a:cubicBezTo>
                    <a:pt x="1" y="10"/>
                    <a:pt x="5" y="10"/>
                    <a:pt x="7" y="10"/>
                  </a:cubicBezTo>
                  <a:cubicBezTo>
                    <a:pt x="13" y="10"/>
                    <a:pt x="14" y="9"/>
                    <a:pt x="14" y="5"/>
                  </a:cubicBezTo>
                  <a:cubicBezTo>
                    <a:pt x="14" y="3"/>
                    <a:pt x="13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7" name="Freeform 31" descr="Dark vertical"/>
            <p:cNvSpPr>
              <a:spLocks/>
            </p:cNvSpPr>
            <p:nvPr/>
          </p:nvSpPr>
          <p:spPr bwMode="auto">
            <a:xfrm>
              <a:off x="1738313" y="2032568"/>
              <a:ext cx="49212" cy="26987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0" y="15"/>
                </a:cxn>
                <a:cxn ang="0">
                  <a:pos x="5" y="15"/>
                </a:cxn>
                <a:cxn ang="0">
                  <a:pos x="5" y="15"/>
                </a:cxn>
                <a:cxn ang="0">
                  <a:pos x="6" y="10"/>
                </a:cxn>
                <a:cxn ang="0">
                  <a:pos x="0" y="6"/>
                </a:cxn>
                <a:cxn ang="0">
                  <a:pos x="13" y="2"/>
                </a:cxn>
                <a:cxn ang="0">
                  <a:pos x="29" y="5"/>
                </a:cxn>
                <a:cxn ang="0">
                  <a:pos x="29" y="5"/>
                </a:cxn>
                <a:cxn ang="0">
                  <a:pos x="29" y="9"/>
                </a:cxn>
                <a:cxn ang="0">
                  <a:pos x="29" y="9"/>
                </a:cxn>
                <a:cxn ang="0">
                  <a:pos x="17" y="11"/>
                </a:cxn>
                <a:cxn ang="0">
                  <a:pos x="17" y="11"/>
                </a:cxn>
                <a:cxn ang="0">
                  <a:pos x="18" y="11"/>
                </a:cxn>
                <a:cxn ang="0">
                  <a:pos x="19" y="12"/>
                </a:cxn>
              </a:cxnLst>
              <a:rect l="0" t="0" r="r" b="b"/>
              <a:pathLst>
                <a:path w="29" h="15">
                  <a:moveTo>
                    <a:pt x="19" y="12"/>
                  </a:moveTo>
                  <a:cubicBezTo>
                    <a:pt x="18" y="12"/>
                    <a:pt x="15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2"/>
                    <a:pt x="6" y="11"/>
                    <a:pt x="6" y="10"/>
                  </a:cubicBezTo>
                  <a:cubicBezTo>
                    <a:pt x="3" y="10"/>
                    <a:pt x="0" y="9"/>
                    <a:pt x="0" y="6"/>
                  </a:cubicBezTo>
                  <a:cubicBezTo>
                    <a:pt x="0" y="0"/>
                    <a:pt x="8" y="2"/>
                    <a:pt x="13" y="2"/>
                  </a:cubicBezTo>
                  <a:cubicBezTo>
                    <a:pt x="20" y="2"/>
                    <a:pt x="23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5" y="15"/>
                    <a:pt x="22" y="12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2"/>
                    <a:pt x="19" y="12"/>
                    <a:pt x="19" y="1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8" name="Freeform 32" descr="Dark vertical"/>
            <p:cNvSpPr>
              <a:spLocks/>
            </p:cNvSpPr>
            <p:nvPr/>
          </p:nvSpPr>
          <p:spPr bwMode="auto">
            <a:xfrm>
              <a:off x="1801813" y="2038918"/>
              <a:ext cx="36512" cy="17462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21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21" h="10">
                  <a:moveTo>
                    <a:pt x="6" y="10"/>
                  </a:moveTo>
                  <a:cubicBezTo>
                    <a:pt x="15" y="10"/>
                    <a:pt x="19" y="8"/>
                    <a:pt x="21" y="3"/>
                  </a:cubicBezTo>
                  <a:cubicBezTo>
                    <a:pt x="13" y="0"/>
                    <a:pt x="5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3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39" name="Freeform 33" descr="Dark vertical"/>
            <p:cNvSpPr>
              <a:spLocks/>
            </p:cNvSpPr>
            <p:nvPr/>
          </p:nvSpPr>
          <p:spPr bwMode="auto">
            <a:xfrm>
              <a:off x="1793875" y="2065905"/>
              <a:ext cx="30163" cy="190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9" y="11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6" y="0"/>
                </a:cxn>
              </a:cxnLst>
              <a:rect l="0" t="0" r="r" b="b"/>
              <a:pathLst>
                <a:path w="16" h="11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6" y="11"/>
                    <a:pt x="9" y="11"/>
                  </a:cubicBezTo>
                  <a:cubicBezTo>
                    <a:pt x="12" y="11"/>
                    <a:pt x="15" y="7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0" name="Freeform 34" descr="Dark vertical"/>
            <p:cNvSpPr>
              <a:spLocks/>
            </p:cNvSpPr>
            <p:nvPr/>
          </p:nvSpPr>
          <p:spPr bwMode="auto">
            <a:xfrm>
              <a:off x="1790700" y="2116705"/>
              <a:ext cx="312738" cy="204788"/>
            </a:xfrm>
            <a:custGeom>
              <a:avLst/>
              <a:gdLst/>
              <a:ahLst/>
              <a:cxnLst>
                <a:cxn ang="0">
                  <a:pos x="6" y="25"/>
                </a:cxn>
                <a:cxn ang="0">
                  <a:pos x="3" y="21"/>
                </a:cxn>
                <a:cxn ang="0">
                  <a:pos x="37" y="0"/>
                </a:cxn>
                <a:cxn ang="0">
                  <a:pos x="45" y="0"/>
                </a:cxn>
                <a:cxn ang="0">
                  <a:pos x="31" y="20"/>
                </a:cxn>
                <a:cxn ang="0">
                  <a:pos x="44" y="13"/>
                </a:cxn>
                <a:cxn ang="0">
                  <a:pos x="77" y="10"/>
                </a:cxn>
                <a:cxn ang="0">
                  <a:pos x="97" y="15"/>
                </a:cxn>
                <a:cxn ang="0">
                  <a:pos x="128" y="21"/>
                </a:cxn>
                <a:cxn ang="0">
                  <a:pos x="128" y="29"/>
                </a:cxn>
                <a:cxn ang="0">
                  <a:pos x="121" y="34"/>
                </a:cxn>
                <a:cxn ang="0">
                  <a:pos x="132" y="30"/>
                </a:cxn>
                <a:cxn ang="0">
                  <a:pos x="136" y="30"/>
                </a:cxn>
                <a:cxn ang="0">
                  <a:pos x="149" y="37"/>
                </a:cxn>
                <a:cxn ang="0">
                  <a:pos x="147" y="44"/>
                </a:cxn>
                <a:cxn ang="0">
                  <a:pos x="157" y="54"/>
                </a:cxn>
                <a:cxn ang="0">
                  <a:pos x="168" y="61"/>
                </a:cxn>
                <a:cxn ang="0">
                  <a:pos x="156" y="77"/>
                </a:cxn>
                <a:cxn ang="0">
                  <a:pos x="142" y="75"/>
                </a:cxn>
                <a:cxn ang="0">
                  <a:pos x="145" y="71"/>
                </a:cxn>
                <a:cxn ang="0">
                  <a:pos x="131" y="68"/>
                </a:cxn>
                <a:cxn ang="0">
                  <a:pos x="126" y="74"/>
                </a:cxn>
                <a:cxn ang="0">
                  <a:pos x="121" y="77"/>
                </a:cxn>
                <a:cxn ang="0">
                  <a:pos x="136" y="94"/>
                </a:cxn>
                <a:cxn ang="0">
                  <a:pos x="126" y="103"/>
                </a:cxn>
                <a:cxn ang="0">
                  <a:pos x="111" y="95"/>
                </a:cxn>
                <a:cxn ang="0">
                  <a:pos x="106" y="95"/>
                </a:cxn>
                <a:cxn ang="0">
                  <a:pos x="113" y="112"/>
                </a:cxn>
                <a:cxn ang="0">
                  <a:pos x="74" y="89"/>
                </a:cxn>
                <a:cxn ang="0">
                  <a:pos x="77" y="80"/>
                </a:cxn>
                <a:cxn ang="0">
                  <a:pos x="90" y="68"/>
                </a:cxn>
                <a:cxn ang="0">
                  <a:pos x="98" y="68"/>
                </a:cxn>
                <a:cxn ang="0">
                  <a:pos x="109" y="74"/>
                </a:cxn>
                <a:cxn ang="0">
                  <a:pos x="119" y="68"/>
                </a:cxn>
                <a:cxn ang="0">
                  <a:pos x="103" y="65"/>
                </a:cxn>
                <a:cxn ang="0">
                  <a:pos x="95" y="68"/>
                </a:cxn>
                <a:cxn ang="0">
                  <a:pos x="99" y="56"/>
                </a:cxn>
                <a:cxn ang="0">
                  <a:pos x="82" y="37"/>
                </a:cxn>
                <a:cxn ang="0">
                  <a:pos x="64" y="38"/>
                </a:cxn>
                <a:cxn ang="0">
                  <a:pos x="58" y="38"/>
                </a:cxn>
                <a:cxn ang="0">
                  <a:pos x="27" y="32"/>
                </a:cxn>
                <a:cxn ang="0">
                  <a:pos x="12" y="32"/>
                </a:cxn>
                <a:cxn ang="0">
                  <a:pos x="14" y="29"/>
                </a:cxn>
                <a:cxn ang="0">
                  <a:pos x="14" y="24"/>
                </a:cxn>
              </a:cxnLst>
              <a:rect l="0" t="0" r="r" b="b"/>
              <a:pathLst>
                <a:path w="176" h="112">
                  <a:moveTo>
                    <a:pt x="13" y="25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4"/>
                    <a:pt x="3" y="22"/>
                    <a:pt x="3" y="21"/>
                  </a:cubicBezTo>
                  <a:cubicBezTo>
                    <a:pt x="3" y="12"/>
                    <a:pt x="27" y="5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8"/>
                    <a:pt x="31" y="7"/>
                    <a:pt x="31" y="15"/>
                  </a:cubicBezTo>
                  <a:cubicBezTo>
                    <a:pt x="31" y="18"/>
                    <a:pt x="31" y="18"/>
                    <a:pt x="31" y="20"/>
                  </a:cubicBezTo>
                  <a:cubicBezTo>
                    <a:pt x="36" y="20"/>
                    <a:pt x="39" y="19"/>
                    <a:pt x="44" y="18"/>
                  </a:cubicBezTo>
                  <a:cubicBezTo>
                    <a:pt x="44" y="17"/>
                    <a:pt x="44" y="15"/>
                    <a:pt x="44" y="13"/>
                  </a:cubicBezTo>
                  <a:cubicBezTo>
                    <a:pt x="54" y="11"/>
                    <a:pt x="61" y="3"/>
                    <a:pt x="71" y="3"/>
                  </a:cubicBezTo>
                  <a:cubicBezTo>
                    <a:pt x="75" y="3"/>
                    <a:pt x="77" y="10"/>
                    <a:pt x="77" y="10"/>
                  </a:cubicBezTo>
                  <a:cubicBezTo>
                    <a:pt x="75" y="12"/>
                    <a:pt x="74" y="13"/>
                    <a:pt x="74" y="15"/>
                  </a:cubicBezTo>
                  <a:cubicBezTo>
                    <a:pt x="82" y="15"/>
                    <a:pt x="92" y="15"/>
                    <a:pt x="97" y="15"/>
                  </a:cubicBezTo>
                  <a:cubicBezTo>
                    <a:pt x="100" y="15"/>
                    <a:pt x="106" y="17"/>
                    <a:pt x="109" y="17"/>
                  </a:cubicBezTo>
                  <a:cubicBezTo>
                    <a:pt x="119" y="17"/>
                    <a:pt x="121" y="21"/>
                    <a:pt x="128" y="21"/>
                  </a:cubicBezTo>
                  <a:cubicBezTo>
                    <a:pt x="124" y="26"/>
                    <a:pt x="131" y="25"/>
                    <a:pt x="128" y="29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21" y="34"/>
                    <a:pt x="121" y="34"/>
                    <a:pt x="121" y="34"/>
                  </a:cubicBezTo>
                  <a:cubicBezTo>
                    <a:pt x="121" y="34"/>
                    <a:pt x="121" y="34"/>
                    <a:pt x="121" y="34"/>
                  </a:cubicBezTo>
                  <a:cubicBezTo>
                    <a:pt x="125" y="33"/>
                    <a:pt x="131" y="31"/>
                    <a:pt x="132" y="30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36" y="34"/>
                    <a:pt x="150" y="34"/>
                    <a:pt x="149" y="37"/>
                  </a:cubicBezTo>
                  <a:cubicBezTo>
                    <a:pt x="149" y="37"/>
                    <a:pt x="149" y="37"/>
                    <a:pt x="149" y="37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6"/>
                    <a:pt x="135" y="45"/>
                    <a:pt x="135" y="46"/>
                  </a:cubicBezTo>
                  <a:cubicBezTo>
                    <a:pt x="142" y="51"/>
                    <a:pt x="146" y="54"/>
                    <a:pt x="157" y="54"/>
                  </a:cubicBezTo>
                  <a:cubicBezTo>
                    <a:pt x="157" y="56"/>
                    <a:pt x="156" y="59"/>
                    <a:pt x="155" y="61"/>
                  </a:cubicBezTo>
                  <a:cubicBezTo>
                    <a:pt x="160" y="63"/>
                    <a:pt x="165" y="62"/>
                    <a:pt x="168" y="61"/>
                  </a:cubicBezTo>
                  <a:cubicBezTo>
                    <a:pt x="169" y="64"/>
                    <a:pt x="172" y="64"/>
                    <a:pt x="176" y="65"/>
                  </a:cubicBezTo>
                  <a:cubicBezTo>
                    <a:pt x="168" y="70"/>
                    <a:pt x="164" y="77"/>
                    <a:pt x="156" y="77"/>
                  </a:cubicBezTo>
                  <a:cubicBezTo>
                    <a:pt x="151" y="77"/>
                    <a:pt x="152" y="82"/>
                    <a:pt x="149" y="82"/>
                  </a:cubicBezTo>
                  <a:cubicBezTo>
                    <a:pt x="146" y="82"/>
                    <a:pt x="142" y="77"/>
                    <a:pt x="142" y="75"/>
                  </a:cubicBezTo>
                  <a:cubicBezTo>
                    <a:pt x="143" y="75"/>
                    <a:pt x="144" y="75"/>
                    <a:pt x="145" y="75"/>
                  </a:cubicBezTo>
                  <a:cubicBezTo>
                    <a:pt x="145" y="74"/>
                    <a:pt x="145" y="73"/>
                    <a:pt x="145" y="71"/>
                  </a:cubicBezTo>
                  <a:cubicBezTo>
                    <a:pt x="142" y="71"/>
                    <a:pt x="141" y="71"/>
                    <a:pt x="138" y="71"/>
                  </a:cubicBezTo>
                  <a:cubicBezTo>
                    <a:pt x="133" y="71"/>
                    <a:pt x="135" y="68"/>
                    <a:pt x="131" y="68"/>
                  </a:cubicBezTo>
                  <a:cubicBezTo>
                    <a:pt x="128" y="68"/>
                    <a:pt x="126" y="71"/>
                    <a:pt x="126" y="74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5" y="77"/>
                    <a:pt x="136" y="93"/>
                    <a:pt x="136" y="94"/>
                  </a:cubicBezTo>
                  <a:cubicBezTo>
                    <a:pt x="136" y="96"/>
                    <a:pt x="135" y="98"/>
                    <a:pt x="136" y="100"/>
                  </a:cubicBezTo>
                  <a:cubicBezTo>
                    <a:pt x="131" y="100"/>
                    <a:pt x="130" y="103"/>
                    <a:pt x="126" y="103"/>
                  </a:cubicBezTo>
                  <a:cubicBezTo>
                    <a:pt x="119" y="103"/>
                    <a:pt x="113" y="100"/>
                    <a:pt x="111" y="95"/>
                  </a:cubicBezTo>
                  <a:cubicBezTo>
                    <a:pt x="111" y="95"/>
                    <a:pt x="111" y="95"/>
                    <a:pt x="111" y="95"/>
                  </a:cubicBezTo>
                  <a:cubicBezTo>
                    <a:pt x="106" y="95"/>
                    <a:pt x="106" y="95"/>
                    <a:pt x="106" y="95"/>
                  </a:cubicBezTo>
                  <a:cubicBezTo>
                    <a:pt x="106" y="95"/>
                    <a:pt x="106" y="95"/>
                    <a:pt x="106" y="95"/>
                  </a:cubicBezTo>
                  <a:cubicBezTo>
                    <a:pt x="108" y="105"/>
                    <a:pt x="118" y="103"/>
                    <a:pt x="118" y="111"/>
                  </a:cubicBezTo>
                  <a:cubicBezTo>
                    <a:pt x="117" y="111"/>
                    <a:pt x="116" y="112"/>
                    <a:pt x="113" y="112"/>
                  </a:cubicBezTo>
                  <a:cubicBezTo>
                    <a:pt x="106" y="112"/>
                    <a:pt x="83" y="106"/>
                    <a:pt x="82" y="100"/>
                  </a:cubicBezTo>
                  <a:cubicBezTo>
                    <a:pt x="81" y="95"/>
                    <a:pt x="76" y="91"/>
                    <a:pt x="74" y="89"/>
                  </a:cubicBezTo>
                  <a:cubicBezTo>
                    <a:pt x="69" y="87"/>
                    <a:pt x="62" y="87"/>
                    <a:pt x="62" y="82"/>
                  </a:cubicBezTo>
                  <a:cubicBezTo>
                    <a:pt x="62" y="81"/>
                    <a:pt x="76" y="80"/>
                    <a:pt x="77" y="80"/>
                  </a:cubicBezTo>
                  <a:cubicBezTo>
                    <a:pt x="77" y="75"/>
                    <a:pt x="80" y="74"/>
                    <a:pt x="80" y="71"/>
                  </a:cubicBezTo>
                  <a:cubicBezTo>
                    <a:pt x="86" y="71"/>
                    <a:pt x="89" y="69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9" y="75"/>
                    <a:pt x="103" y="74"/>
                    <a:pt x="109" y="74"/>
                  </a:cubicBezTo>
                  <a:cubicBezTo>
                    <a:pt x="116" y="74"/>
                    <a:pt x="118" y="73"/>
                    <a:pt x="119" y="71"/>
                  </a:cubicBezTo>
                  <a:cubicBezTo>
                    <a:pt x="119" y="70"/>
                    <a:pt x="119" y="69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99" y="65"/>
                    <a:pt x="98" y="68"/>
                    <a:pt x="95" y="68"/>
                  </a:cubicBezTo>
                  <a:cubicBezTo>
                    <a:pt x="94" y="68"/>
                    <a:pt x="92" y="67"/>
                    <a:pt x="90" y="68"/>
                  </a:cubicBezTo>
                  <a:cubicBezTo>
                    <a:pt x="92" y="63"/>
                    <a:pt x="99" y="61"/>
                    <a:pt x="99" y="56"/>
                  </a:cubicBezTo>
                  <a:cubicBezTo>
                    <a:pt x="99" y="54"/>
                    <a:pt x="98" y="51"/>
                    <a:pt x="99" y="50"/>
                  </a:cubicBezTo>
                  <a:cubicBezTo>
                    <a:pt x="90" y="50"/>
                    <a:pt x="83" y="41"/>
                    <a:pt x="82" y="37"/>
                  </a:cubicBezTo>
                  <a:cubicBezTo>
                    <a:pt x="76" y="39"/>
                    <a:pt x="76" y="30"/>
                    <a:pt x="71" y="30"/>
                  </a:cubicBezTo>
                  <a:cubicBezTo>
                    <a:pt x="68" y="30"/>
                    <a:pt x="64" y="36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47" y="33"/>
                    <a:pt x="38" y="32"/>
                    <a:pt x="27" y="32"/>
                  </a:cubicBezTo>
                  <a:cubicBezTo>
                    <a:pt x="21" y="32"/>
                    <a:pt x="19" y="37"/>
                    <a:pt x="16" y="37"/>
                  </a:cubicBezTo>
                  <a:cubicBezTo>
                    <a:pt x="14" y="37"/>
                    <a:pt x="13" y="33"/>
                    <a:pt x="12" y="32"/>
                  </a:cubicBezTo>
                  <a:cubicBezTo>
                    <a:pt x="6" y="33"/>
                    <a:pt x="2" y="36"/>
                    <a:pt x="0" y="31"/>
                  </a:cubicBezTo>
                  <a:cubicBezTo>
                    <a:pt x="3" y="27"/>
                    <a:pt x="12" y="27"/>
                    <a:pt x="14" y="29"/>
                  </a:cubicBezTo>
                  <a:cubicBezTo>
                    <a:pt x="14" y="27"/>
                    <a:pt x="14" y="26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5"/>
                    <a:pt x="13" y="25"/>
                    <a:pt x="13" y="2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1" name="Freeform 35" descr="Dark vertical"/>
            <p:cNvSpPr>
              <a:spLocks/>
            </p:cNvSpPr>
            <p:nvPr/>
          </p:nvSpPr>
          <p:spPr bwMode="auto">
            <a:xfrm>
              <a:off x="1876425" y="1981768"/>
              <a:ext cx="387350" cy="104775"/>
            </a:xfrm>
            <a:custGeom>
              <a:avLst/>
              <a:gdLst/>
              <a:ahLst/>
              <a:cxnLst>
                <a:cxn ang="0">
                  <a:pos x="136" y="7"/>
                </a:cxn>
                <a:cxn ang="0">
                  <a:pos x="149" y="5"/>
                </a:cxn>
                <a:cxn ang="0">
                  <a:pos x="188" y="2"/>
                </a:cxn>
                <a:cxn ang="0">
                  <a:pos x="217" y="6"/>
                </a:cxn>
                <a:cxn ang="0">
                  <a:pos x="173" y="19"/>
                </a:cxn>
                <a:cxn ang="0">
                  <a:pos x="168" y="16"/>
                </a:cxn>
                <a:cxn ang="0">
                  <a:pos x="160" y="16"/>
                </a:cxn>
                <a:cxn ang="0">
                  <a:pos x="108" y="33"/>
                </a:cxn>
                <a:cxn ang="0">
                  <a:pos x="103" y="33"/>
                </a:cxn>
                <a:cxn ang="0">
                  <a:pos x="103" y="30"/>
                </a:cxn>
                <a:cxn ang="0">
                  <a:pos x="102" y="37"/>
                </a:cxn>
                <a:cxn ang="0">
                  <a:pos x="77" y="43"/>
                </a:cxn>
                <a:cxn ang="0">
                  <a:pos x="71" y="45"/>
                </a:cxn>
                <a:cxn ang="0">
                  <a:pos x="71" y="49"/>
                </a:cxn>
                <a:cxn ang="0">
                  <a:pos x="59" y="58"/>
                </a:cxn>
                <a:cxn ang="0">
                  <a:pos x="0" y="52"/>
                </a:cxn>
                <a:cxn ang="0">
                  <a:pos x="27" y="42"/>
                </a:cxn>
                <a:cxn ang="0">
                  <a:pos x="43" y="45"/>
                </a:cxn>
                <a:cxn ang="0">
                  <a:pos x="43" y="37"/>
                </a:cxn>
                <a:cxn ang="0">
                  <a:pos x="33" y="34"/>
                </a:cxn>
                <a:cxn ang="0">
                  <a:pos x="58" y="33"/>
                </a:cxn>
                <a:cxn ang="0">
                  <a:pos x="50" y="26"/>
                </a:cxn>
                <a:cxn ang="0">
                  <a:pos x="75" y="27"/>
                </a:cxn>
                <a:cxn ang="0">
                  <a:pos x="83" y="27"/>
                </a:cxn>
                <a:cxn ang="0">
                  <a:pos x="82" y="23"/>
                </a:cxn>
                <a:cxn ang="0">
                  <a:pos x="111" y="23"/>
                </a:cxn>
                <a:cxn ang="0">
                  <a:pos x="113" y="15"/>
                </a:cxn>
                <a:cxn ang="0">
                  <a:pos x="84" y="19"/>
                </a:cxn>
                <a:cxn ang="0">
                  <a:pos x="78" y="8"/>
                </a:cxn>
                <a:cxn ang="0">
                  <a:pos x="93" y="8"/>
                </a:cxn>
                <a:cxn ang="0">
                  <a:pos x="101" y="6"/>
                </a:cxn>
                <a:cxn ang="0">
                  <a:pos x="130" y="5"/>
                </a:cxn>
                <a:cxn ang="0">
                  <a:pos x="131" y="5"/>
                </a:cxn>
              </a:cxnLst>
              <a:rect l="0" t="0" r="r" b="b"/>
              <a:pathLst>
                <a:path w="217" h="58">
                  <a:moveTo>
                    <a:pt x="131" y="5"/>
                  </a:moveTo>
                  <a:cubicBezTo>
                    <a:pt x="132" y="5"/>
                    <a:pt x="134" y="6"/>
                    <a:pt x="136" y="7"/>
                  </a:cubicBezTo>
                  <a:cubicBezTo>
                    <a:pt x="137" y="6"/>
                    <a:pt x="138" y="1"/>
                    <a:pt x="142" y="1"/>
                  </a:cubicBezTo>
                  <a:cubicBezTo>
                    <a:pt x="145" y="1"/>
                    <a:pt x="146" y="5"/>
                    <a:pt x="149" y="5"/>
                  </a:cubicBezTo>
                  <a:cubicBezTo>
                    <a:pt x="158" y="5"/>
                    <a:pt x="163" y="0"/>
                    <a:pt x="174" y="0"/>
                  </a:cubicBezTo>
                  <a:cubicBezTo>
                    <a:pt x="177" y="0"/>
                    <a:pt x="185" y="2"/>
                    <a:pt x="188" y="2"/>
                  </a:cubicBezTo>
                  <a:cubicBezTo>
                    <a:pt x="192" y="2"/>
                    <a:pt x="192" y="2"/>
                    <a:pt x="196" y="2"/>
                  </a:cubicBezTo>
                  <a:cubicBezTo>
                    <a:pt x="204" y="2"/>
                    <a:pt x="209" y="4"/>
                    <a:pt x="217" y="6"/>
                  </a:cubicBezTo>
                  <a:cubicBezTo>
                    <a:pt x="212" y="13"/>
                    <a:pt x="187" y="11"/>
                    <a:pt x="178" y="14"/>
                  </a:cubicBezTo>
                  <a:cubicBezTo>
                    <a:pt x="176" y="15"/>
                    <a:pt x="176" y="19"/>
                    <a:pt x="173" y="19"/>
                  </a:cubicBezTo>
                  <a:cubicBezTo>
                    <a:pt x="171" y="19"/>
                    <a:pt x="169" y="18"/>
                    <a:pt x="168" y="16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19"/>
                    <a:pt x="160" y="21"/>
                    <a:pt x="158" y="21"/>
                  </a:cubicBezTo>
                  <a:cubicBezTo>
                    <a:pt x="149" y="21"/>
                    <a:pt x="114" y="23"/>
                    <a:pt x="108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3" y="32"/>
                    <a:pt x="103" y="31"/>
                    <a:pt x="103" y="30"/>
                  </a:cubicBezTo>
                  <a:cubicBezTo>
                    <a:pt x="100" y="30"/>
                    <a:pt x="98" y="30"/>
                    <a:pt x="92" y="30"/>
                  </a:cubicBezTo>
                  <a:cubicBezTo>
                    <a:pt x="96" y="32"/>
                    <a:pt x="98" y="32"/>
                    <a:pt x="102" y="37"/>
                  </a:cubicBezTo>
                  <a:cubicBezTo>
                    <a:pt x="98" y="38"/>
                    <a:pt x="93" y="43"/>
                    <a:pt x="90" y="43"/>
                  </a:cubicBezTo>
                  <a:cubicBezTo>
                    <a:pt x="87" y="43"/>
                    <a:pt x="84" y="43"/>
                    <a:pt x="77" y="43"/>
                  </a:cubicBezTo>
                  <a:cubicBezTo>
                    <a:pt x="70" y="43"/>
                    <a:pt x="68" y="44"/>
                    <a:pt x="63" y="45"/>
                  </a:cubicBezTo>
                  <a:cubicBezTo>
                    <a:pt x="68" y="46"/>
                    <a:pt x="68" y="46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0" y="52"/>
                    <a:pt x="59" y="58"/>
                    <a:pt x="59" y="58"/>
                  </a:cubicBezTo>
                  <a:cubicBezTo>
                    <a:pt x="53" y="58"/>
                    <a:pt x="50" y="52"/>
                    <a:pt x="43" y="52"/>
                  </a:cubicBezTo>
                  <a:cubicBezTo>
                    <a:pt x="25" y="52"/>
                    <a:pt x="16" y="48"/>
                    <a:pt x="0" y="52"/>
                  </a:cubicBezTo>
                  <a:cubicBezTo>
                    <a:pt x="0" y="45"/>
                    <a:pt x="17" y="42"/>
                    <a:pt x="22" y="42"/>
                  </a:cubicBezTo>
                  <a:cubicBezTo>
                    <a:pt x="24" y="42"/>
                    <a:pt x="25" y="42"/>
                    <a:pt x="27" y="42"/>
                  </a:cubicBezTo>
                  <a:cubicBezTo>
                    <a:pt x="28" y="42"/>
                    <a:pt x="30" y="39"/>
                    <a:pt x="32" y="39"/>
                  </a:cubicBezTo>
                  <a:cubicBezTo>
                    <a:pt x="37" y="39"/>
                    <a:pt x="38" y="45"/>
                    <a:pt x="43" y="45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9" y="37"/>
                    <a:pt x="33" y="38"/>
                    <a:pt x="33" y="34"/>
                  </a:cubicBezTo>
                  <a:cubicBezTo>
                    <a:pt x="33" y="30"/>
                    <a:pt x="40" y="31"/>
                    <a:pt x="41" y="31"/>
                  </a:cubicBezTo>
                  <a:cubicBezTo>
                    <a:pt x="45" y="31"/>
                    <a:pt x="53" y="33"/>
                    <a:pt x="58" y="33"/>
                  </a:cubicBezTo>
                  <a:cubicBezTo>
                    <a:pt x="64" y="33"/>
                    <a:pt x="68" y="33"/>
                    <a:pt x="71" y="31"/>
                  </a:cubicBezTo>
                  <a:cubicBezTo>
                    <a:pt x="63" y="30"/>
                    <a:pt x="53" y="33"/>
                    <a:pt x="50" y="26"/>
                  </a:cubicBezTo>
                  <a:cubicBezTo>
                    <a:pt x="56" y="25"/>
                    <a:pt x="60" y="25"/>
                    <a:pt x="72" y="25"/>
                  </a:cubicBezTo>
                  <a:cubicBezTo>
                    <a:pt x="72" y="26"/>
                    <a:pt x="74" y="27"/>
                    <a:pt x="75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6"/>
                    <a:pt x="82" y="24"/>
                    <a:pt x="82" y="23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2" y="18"/>
                    <a:pt x="112" y="18"/>
                    <a:pt x="113" y="15"/>
                  </a:cubicBezTo>
                  <a:cubicBezTo>
                    <a:pt x="112" y="15"/>
                    <a:pt x="106" y="20"/>
                    <a:pt x="104" y="20"/>
                  </a:cubicBezTo>
                  <a:cubicBezTo>
                    <a:pt x="101" y="20"/>
                    <a:pt x="89" y="19"/>
                    <a:pt x="84" y="19"/>
                  </a:cubicBezTo>
                  <a:cubicBezTo>
                    <a:pt x="79" y="19"/>
                    <a:pt x="50" y="26"/>
                    <a:pt x="38" y="14"/>
                  </a:cubicBezTo>
                  <a:cubicBezTo>
                    <a:pt x="37" y="13"/>
                    <a:pt x="77" y="8"/>
                    <a:pt x="78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8" y="6"/>
                    <a:pt x="112" y="2"/>
                    <a:pt x="118" y="2"/>
                  </a:cubicBezTo>
                  <a:cubicBezTo>
                    <a:pt x="123" y="2"/>
                    <a:pt x="123" y="5"/>
                    <a:pt x="130" y="5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1" y="5"/>
                    <a:pt x="131" y="5"/>
                    <a:pt x="131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2" name="Freeform 36" descr="Dark vertical"/>
            <p:cNvSpPr>
              <a:spLocks/>
            </p:cNvSpPr>
            <p:nvPr/>
          </p:nvSpPr>
          <p:spPr bwMode="auto">
            <a:xfrm>
              <a:off x="1738313" y="2116705"/>
              <a:ext cx="74612" cy="33338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0" y="14"/>
                </a:cxn>
                <a:cxn ang="0">
                  <a:pos x="24" y="1"/>
                </a:cxn>
                <a:cxn ang="0">
                  <a:pos x="42" y="1"/>
                </a:cxn>
                <a:cxn ang="0">
                  <a:pos x="22" y="13"/>
                </a:cxn>
                <a:cxn ang="0">
                  <a:pos x="17" y="13"/>
                </a:cxn>
                <a:cxn ang="0">
                  <a:pos x="5" y="19"/>
                </a:cxn>
                <a:cxn ang="0">
                  <a:pos x="5" y="19"/>
                </a:cxn>
              </a:cxnLst>
              <a:rect l="0" t="0" r="r" b="b"/>
              <a:pathLst>
                <a:path w="42" h="19">
                  <a:moveTo>
                    <a:pt x="5" y="19"/>
                  </a:moveTo>
                  <a:cubicBezTo>
                    <a:pt x="3" y="19"/>
                    <a:pt x="0" y="16"/>
                    <a:pt x="0" y="14"/>
                  </a:cubicBezTo>
                  <a:cubicBezTo>
                    <a:pt x="0" y="6"/>
                    <a:pt x="19" y="1"/>
                    <a:pt x="24" y="1"/>
                  </a:cubicBezTo>
                  <a:cubicBezTo>
                    <a:pt x="31" y="1"/>
                    <a:pt x="36" y="0"/>
                    <a:pt x="42" y="1"/>
                  </a:cubicBezTo>
                  <a:cubicBezTo>
                    <a:pt x="42" y="6"/>
                    <a:pt x="29" y="13"/>
                    <a:pt x="22" y="13"/>
                  </a:cubicBezTo>
                  <a:cubicBezTo>
                    <a:pt x="20" y="13"/>
                    <a:pt x="18" y="13"/>
                    <a:pt x="17" y="13"/>
                  </a:cubicBezTo>
                  <a:cubicBezTo>
                    <a:pt x="14" y="13"/>
                    <a:pt x="8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3" name="Freeform 37" descr="Dark vertical"/>
            <p:cNvSpPr>
              <a:spLocks/>
            </p:cNvSpPr>
            <p:nvPr/>
          </p:nvSpPr>
          <p:spPr bwMode="auto">
            <a:xfrm>
              <a:off x="1824038" y="2075430"/>
              <a:ext cx="144462" cy="3175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6" y="0"/>
                </a:cxn>
                <a:cxn ang="0">
                  <a:pos x="1" y="3"/>
                </a:cxn>
                <a:cxn ang="0">
                  <a:pos x="3" y="7"/>
                </a:cxn>
                <a:cxn ang="0">
                  <a:pos x="0" y="12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63" y="18"/>
                </a:cxn>
                <a:cxn ang="0">
                  <a:pos x="63" y="18"/>
                </a:cxn>
                <a:cxn ang="0">
                  <a:pos x="81" y="15"/>
                </a:cxn>
                <a:cxn ang="0">
                  <a:pos x="81" y="15"/>
                </a:cxn>
                <a:cxn ang="0">
                  <a:pos x="81" y="7"/>
                </a:cxn>
                <a:cxn ang="0">
                  <a:pos x="81" y="7"/>
                </a:cxn>
                <a:cxn ang="0">
                  <a:pos x="73" y="3"/>
                </a:cxn>
                <a:cxn ang="0">
                  <a:pos x="45" y="9"/>
                </a:cxn>
                <a:cxn ang="0">
                  <a:pos x="18" y="9"/>
                </a:cxn>
                <a:cxn ang="0">
                  <a:pos x="11" y="3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81" h="18">
                  <a:moveTo>
                    <a:pt x="13" y="0"/>
                  </a:moveTo>
                  <a:cubicBezTo>
                    <a:pt x="11" y="0"/>
                    <a:pt x="8" y="0"/>
                    <a:pt x="6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1" y="5"/>
                    <a:pt x="2" y="6"/>
                    <a:pt x="3" y="7"/>
                  </a:cubicBezTo>
                  <a:cubicBezTo>
                    <a:pt x="2" y="9"/>
                    <a:pt x="0" y="10"/>
                    <a:pt x="0" y="12"/>
                  </a:cubicBezTo>
                  <a:cubicBezTo>
                    <a:pt x="0" y="15"/>
                    <a:pt x="26" y="18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7" y="11"/>
                    <a:pt x="74" y="16"/>
                    <a:pt x="81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78" y="6"/>
                    <a:pt x="76" y="3"/>
                    <a:pt x="73" y="3"/>
                  </a:cubicBezTo>
                  <a:cubicBezTo>
                    <a:pt x="64" y="3"/>
                    <a:pt x="56" y="9"/>
                    <a:pt x="45" y="9"/>
                  </a:cubicBezTo>
                  <a:cubicBezTo>
                    <a:pt x="31" y="9"/>
                    <a:pt x="27" y="9"/>
                    <a:pt x="18" y="9"/>
                  </a:cubicBezTo>
                  <a:cubicBezTo>
                    <a:pt x="13" y="9"/>
                    <a:pt x="11" y="5"/>
                    <a:pt x="11" y="3"/>
                  </a:cubicBezTo>
                  <a:cubicBezTo>
                    <a:pt x="11" y="1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4" name="Freeform 38" descr="Dark vertical"/>
            <p:cNvSpPr>
              <a:spLocks/>
            </p:cNvSpPr>
            <p:nvPr/>
          </p:nvSpPr>
          <p:spPr bwMode="auto">
            <a:xfrm>
              <a:off x="1862138" y="2007168"/>
              <a:ext cx="100012" cy="44450"/>
            </a:xfrm>
            <a:custGeom>
              <a:avLst/>
              <a:gdLst/>
              <a:ahLst/>
              <a:cxnLst>
                <a:cxn ang="0">
                  <a:pos x="21" y="20"/>
                </a:cxn>
                <a:cxn ang="0">
                  <a:pos x="57" y="11"/>
                </a:cxn>
                <a:cxn ang="0">
                  <a:pos x="37" y="6"/>
                </a:cxn>
                <a:cxn ang="0">
                  <a:pos x="33" y="1"/>
                </a:cxn>
                <a:cxn ang="0">
                  <a:pos x="26" y="0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6" y="13"/>
                </a:cxn>
                <a:cxn ang="0">
                  <a:pos x="14" y="13"/>
                </a:cxn>
                <a:cxn ang="0">
                  <a:pos x="14" y="13"/>
                </a:cxn>
                <a:cxn ang="0">
                  <a:pos x="7" y="19"/>
                </a:cxn>
                <a:cxn ang="0">
                  <a:pos x="9" y="23"/>
                </a:cxn>
                <a:cxn ang="0">
                  <a:pos x="11" y="25"/>
                </a:cxn>
                <a:cxn ang="0">
                  <a:pos x="22" y="23"/>
                </a:cxn>
                <a:cxn ang="0">
                  <a:pos x="22" y="23"/>
                </a:cxn>
                <a:cxn ang="0">
                  <a:pos x="23" y="23"/>
                </a:cxn>
                <a:cxn ang="0">
                  <a:pos x="21" y="20"/>
                </a:cxn>
              </a:cxnLst>
              <a:rect l="0" t="0" r="r" b="b"/>
              <a:pathLst>
                <a:path w="57" h="25">
                  <a:moveTo>
                    <a:pt x="21" y="20"/>
                  </a:moveTo>
                  <a:cubicBezTo>
                    <a:pt x="31" y="18"/>
                    <a:pt x="52" y="16"/>
                    <a:pt x="57" y="11"/>
                  </a:cubicBezTo>
                  <a:cubicBezTo>
                    <a:pt x="53" y="6"/>
                    <a:pt x="44" y="6"/>
                    <a:pt x="37" y="6"/>
                  </a:cubicBezTo>
                  <a:cubicBezTo>
                    <a:pt x="35" y="6"/>
                    <a:pt x="35" y="2"/>
                    <a:pt x="33" y="1"/>
                  </a:cubicBezTo>
                  <a:cubicBezTo>
                    <a:pt x="31" y="1"/>
                    <a:pt x="29" y="0"/>
                    <a:pt x="26" y="0"/>
                  </a:cubicBezTo>
                  <a:cubicBezTo>
                    <a:pt x="19" y="0"/>
                    <a:pt x="0" y="4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9" y="16"/>
                    <a:pt x="7" y="16"/>
                    <a:pt x="7" y="19"/>
                  </a:cubicBezTo>
                  <a:cubicBezTo>
                    <a:pt x="7" y="20"/>
                    <a:pt x="9" y="21"/>
                    <a:pt x="9" y="23"/>
                  </a:cubicBezTo>
                  <a:cubicBezTo>
                    <a:pt x="9" y="24"/>
                    <a:pt x="10" y="25"/>
                    <a:pt x="11" y="25"/>
                  </a:cubicBezTo>
                  <a:cubicBezTo>
                    <a:pt x="16" y="25"/>
                    <a:pt x="18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1" y="20"/>
                    <a:pt x="21" y="20"/>
                    <a:pt x="21" y="2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5" name="Freeform 39" descr="Dark vertical"/>
            <p:cNvSpPr>
              <a:spLocks/>
            </p:cNvSpPr>
            <p:nvPr/>
          </p:nvSpPr>
          <p:spPr bwMode="auto">
            <a:xfrm>
              <a:off x="1930400" y="2110355"/>
              <a:ext cx="49213" cy="30163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0" y="5"/>
                </a:cxn>
                <a:cxn ang="0">
                  <a:pos x="10" y="5"/>
                </a:cxn>
                <a:cxn ang="0">
                  <a:pos x="27" y="9"/>
                </a:cxn>
                <a:cxn ang="0">
                  <a:pos x="8" y="14"/>
                </a:cxn>
                <a:cxn ang="0">
                  <a:pos x="8" y="14"/>
                </a:cxn>
              </a:cxnLst>
              <a:rect l="0" t="0" r="r" b="b"/>
              <a:pathLst>
                <a:path w="27" h="17">
                  <a:moveTo>
                    <a:pt x="8" y="14"/>
                  </a:moveTo>
                  <a:cubicBezTo>
                    <a:pt x="4" y="14"/>
                    <a:pt x="0" y="9"/>
                    <a:pt x="0" y="5"/>
                  </a:cubicBezTo>
                  <a:cubicBezTo>
                    <a:pt x="4" y="5"/>
                    <a:pt x="8" y="5"/>
                    <a:pt x="10" y="5"/>
                  </a:cubicBezTo>
                  <a:cubicBezTo>
                    <a:pt x="14" y="5"/>
                    <a:pt x="27" y="0"/>
                    <a:pt x="27" y="9"/>
                  </a:cubicBezTo>
                  <a:cubicBezTo>
                    <a:pt x="27" y="17"/>
                    <a:pt x="13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6" name="Freeform 40" descr="Dark vertical"/>
            <p:cNvSpPr>
              <a:spLocks/>
            </p:cNvSpPr>
            <p:nvPr/>
          </p:nvSpPr>
          <p:spPr bwMode="auto">
            <a:xfrm>
              <a:off x="1639888" y="2175443"/>
              <a:ext cx="44450" cy="3333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5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25" h="18">
                  <a:moveTo>
                    <a:pt x="0" y="14"/>
                  </a:moveTo>
                  <a:cubicBezTo>
                    <a:pt x="11" y="18"/>
                    <a:pt x="19" y="14"/>
                    <a:pt x="25" y="14"/>
                  </a:cubicBezTo>
                  <a:cubicBezTo>
                    <a:pt x="23" y="0"/>
                    <a:pt x="6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7" name="Freeform 41" descr="Dark vertical"/>
            <p:cNvSpPr>
              <a:spLocks/>
            </p:cNvSpPr>
            <p:nvPr/>
          </p:nvSpPr>
          <p:spPr bwMode="auto">
            <a:xfrm>
              <a:off x="1668463" y="2094480"/>
              <a:ext cx="12700" cy="111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5"/>
                </a:cxn>
                <a:cxn ang="0">
                  <a:pos x="7" y="0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1" y="5"/>
                    <a:pt x="2" y="5"/>
                    <a:pt x="3" y="5"/>
                  </a:cubicBezTo>
                  <a:cubicBezTo>
                    <a:pt x="6" y="5"/>
                    <a:pt x="7" y="1"/>
                    <a:pt x="7" y="0"/>
                  </a:cubicBezTo>
                  <a:cubicBezTo>
                    <a:pt x="5" y="0"/>
                    <a:pt x="1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8" name="Freeform 42" descr="Dark vertical"/>
            <p:cNvSpPr>
              <a:spLocks/>
            </p:cNvSpPr>
            <p:nvPr/>
          </p:nvSpPr>
          <p:spPr bwMode="auto">
            <a:xfrm>
              <a:off x="1703388" y="2059555"/>
              <a:ext cx="7937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6"/>
                    <a:pt x="5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49" name="Freeform 43" descr="Dark vertical"/>
            <p:cNvSpPr>
              <a:spLocks/>
            </p:cNvSpPr>
            <p:nvPr/>
          </p:nvSpPr>
          <p:spPr bwMode="auto">
            <a:xfrm>
              <a:off x="1693863" y="2077018"/>
              <a:ext cx="33337" cy="17462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0" y="5"/>
                </a:cxn>
                <a:cxn ang="0">
                  <a:pos x="7" y="10"/>
                </a:cxn>
                <a:cxn ang="0">
                  <a:pos x="19" y="2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19" h="10">
                  <a:moveTo>
                    <a:pt x="6" y="2"/>
                  </a:moveTo>
                  <a:cubicBezTo>
                    <a:pt x="4" y="2"/>
                    <a:pt x="0" y="3"/>
                    <a:pt x="0" y="5"/>
                  </a:cubicBezTo>
                  <a:cubicBezTo>
                    <a:pt x="2" y="9"/>
                    <a:pt x="5" y="10"/>
                    <a:pt x="7" y="10"/>
                  </a:cubicBezTo>
                  <a:cubicBezTo>
                    <a:pt x="16" y="10"/>
                    <a:pt x="18" y="6"/>
                    <a:pt x="19" y="2"/>
                  </a:cubicBezTo>
                  <a:cubicBezTo>
                    <a:pt x="12" y="0"/>
                    <a:pt x="10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0" name="Freeform 44" descr="Dark vertical"/>
            <p:cNvSpPr>
              <a:spLocks/>
            </p:cNvSpPr>
            <p:nvPr/>
          </p:nvSpPr>
          <p:spPr bwMode="auto">
            <a:xfrm>
              <a:off x="1617663" y="2056380"/>
              <a:ext cx="33337" cy="952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8" h="4">
                  <a:moveTo>
                    <a:pt x="0" y="1"/>
                  </a:moveTo>
                  <a:cubicBezTo>
                    <a:pt x="2" y="3"/>
                    <a:pt x="3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0" y="0"/>
                    <a:pt x="7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1" name="Freeform 45" descr="Dark vertical"/>
            <p:cNvSpPr>
              <a:spLocks/>
            </p:cNvSpPr>
            <p:nvPr/>
          </p:nvSpPr>
          <p:spPr bwMode="auto">
            <a:xfrm>
              <a:off x="1633538" y="2029393"/>
              <a:ext cx="50800" cy="2540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7" y="14"/>
                </a:cxn>
                <a:cxn ang="0">
                  <a:pos x="17" y="14"/>
                </a:cxn>
                <a:cxn ang="0">
                  <a:pos x="28" y="11"/>
                </a:cxn>
                <a:cxn ang="0">
                  <a:pos x="28" y="11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8" h="14">
                  <a:moveTo>
                    <a:pt x="0" y="11"/>
                  </a:moveTo>
                  <a:cubicBezTo>
                    <a:pt x="0" y="13"/>
                    <a:pt x="15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1"/>
                    <a:pt x="0" y="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2" name="Freeform 46" descr="Dark vertical"/>
            <p:cNvSpPr>
              <a:spLocks/>
            </p:cNvSpPr>
            <p:nvPr/>
          </p:nvSpPr>
          <p:spPr bwMode="auto">
            <a:xfrm>
              <a:off x="1657350" y="2119880"/>
              <a:ext cx="71438" cy="41275"/>
            </a:xfrm>
            <a:custGeom>
              <a:avLst/>
              <a:gdLst/>
              <a:ahLst/>
              <a:cxnLst>
                <a:cxn ang="0">
                  <a:pos x="7" y="17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4" y="7"/>
                </a:cxn>
                <a:cxn ang="0">
                  <a:pos x="9" y="7"/>
                </a:cxn>
                <a:cxn ang="0">
                  <a:pos x="25" y="0"/>
                </a:cxn>
                <a:cxn ang="0">
                  <a:pos x="30" y="4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34" y="6"/>
                </a:cxn>
                <a:cxn ang="0">
                  <a:pos x="34" y="14"/>
                </a:cxn>
                <a:cxn ang="0">
                  <a:pos x="21" y="19"/>
                </a:cxn>
                <a:cxn ang="0">
                  <a:pos x="11" y="23"/>
                </a:cxn>
                <a:cxn ang="0">
                  <a:pos x="7" y="17"/>
                </a:cxn>
                <a:cxn ang="0">
                  <a:pos x="7" y="17"/>
                </a:cxn>
              </a:cxnLst>
              <a:rect l="0" t="0" r="r" b="b"/>
              <a:pathLst>
                <a:path w="40" h="23">
                  <a:moveTo>
                    <a:pt x="7" y="17"/>
                  </a:moveTo>
                  <a:cubicBezTo>
                    <a:pt x="5" y="17"/>
                    <a:pt x="2" y="16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7"/>
                    <a:pt x="4" y="7"/>
                  </a:cubicBezTo>
                  <a:cubicBezTo>
                    <a:pt x="6" y="7"/>
                    <a:pt x="7" y="7"/>
                    <a:pt x="9" y="7"/>
                  </a:cubicBezTo>
                  <a:cubicBezTo>
                    <a:pt x="15" y="7"/>
                    <a:pt x="19" y="4"/>
                    <a:pt x="25" y="0"/>
                  </a:cubicBezTo>
                  <a:cubicBezTo>
                    <a:pt x="26" y="2"/>
                    <a:pt x="29" y="4"/>
                    <a:pt x="30" y="4"/>
                  </a:cubicBezTo>
                  <a:cubicBezTo>
                    <a:pt x="32" y="4"/>
                    <a:pt x="36" y="1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4"/>
                    <a:pt x="37" y="6"/>
                    <a:pt x="34" y="6"/>
                  </a:cubicBezTo>
                  <a:cubicBezTo>
                    <a:pt x="33" y="10"/>
                    <a:pt x="34" y="11"/>
                    <a:pt x="34" y="14"/>
                  </a:cubicBezTo>
                  <a:cubicBezTo>
                    <a:pt x="30" y="17"/>
                    <a:pt x="26" y="19"/>
                    <a:pt x="21" y="19"/>
                  </a:cubicBezTo>
                  <a:cubicBezTo>
                    <a:pt x="15" y="19"/>
                    <a:pt x="14" y="23"/>
                    <a:pt x="11" y="23"/>
                  </a:cubicBezTo>
                  <a:cubicBezTo>
                    <a:pt x="9" y="23"/>
                    <a:pt x="7" y="19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3" name="Freeform 47" descr="Dark vertical"/>
            <p:cNvSpPr>
              <a:spLocks/>
            </p:cNvSpPr>
            <p:nvPr/>
          </p:nvSpPr>
          <p:spPr bwMode="auto">
            <a:xfrm>
              <a:off x="1365250" y="2107180"/>
              <a:ext cx="146050" cy="603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0" y="32"/>
                </a:cxn>
                <a:cxn ang="0">
                  <a:pos x="46" y="19"/>
                </a:cxn>
                <a:cxn ang="0">
                  <a:pos x="83" y="6"/>
                </a:cxn>
                <a:cxn ang="0">
                  <a:pos x="41" y="0"/>
                </a:cxn>
                <a:cxn ang="0">
                  <a:pos x="28" y="0"/>
                </a:cxn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83" h="32">
                  <a:moveTo>
                    <a:pt x="0" y="25"/>
                  </a:moveTo>
                  <a:cubicBezTo>
                    <a:pt x="0" y="31"/>
                    <a:pt x="7" y="32"/>
                    <a:pt x="10" y="32"/>
                  </a:cubicBezTo>
                  <a:cubicBezTo>
                    <a:pt x="23" y="32"/>
                    <a:pt x="34" y="23"/>
                    <a:pt x="46" y="19"/>
                  </a:cubicBezTo>
                  <a:cubicBezTo>
                    <a:pt x="53" y="17"/>
                    <a:pt x="80" y="13"/>
                    <a:pt x="83" y="6"/>
                  </a:cubicBezTo>
                  <a:cubicBezTo>
                    <a:pt x="66" y="2"/>
                    <a:pt x="56" y="0"/>
                    <a:pt x="41" y="0"/>
                  </a:cubicBezTo>
                  <a:cubicBezTo>
                    <a:pt x="35" y="0"/>
                    <a:pt x="32" y="4"/>
                    <a:pt x="28" y="0"/>
                  </a:cubicBezTo>
                  <a:cubicBezTo>
                    <a:pt x="28" y="18"/>
                    <a:pt x="0" y="10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4" name="Freeform 48" descr="Dark vertical"/>
            <p:cNvSpPr>
              <a:spLocks/>
            </p:cNvSpPr>
            <p:nvPr/>
          </p:nvSpPr>
          <p:spPr bwMode="auto">
            <a:xfrm>
              <a:off x="1420813" y="2127818"/>
              <a:ext cx="209550" cy="85725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1" y="8"/>
                </a:cxn>
                <a:cxn ang="0">
                  <a:pos x="64" y="4"/>
                </a:cxn>
                <a:cxn ang="0">
                  <a:pos x="65" y="12"/>
                </a:cxn>
                <a:cxn ang="0">
                  <a:pos x="65" y="12"/>
                </a:cxn>
                <a:cxn ang="0">
                  <a:pos x="70" y="12"/>
                </a:cxn>
                <a:cxn ang="0">
                  <a:pos x="86" y="5"/>
                </a:cxn>
                <a:cxn ang="0">
                  <a:pos x="86" y="5"/>
                </a:cxn>
                <a:cxn ang="0">
                  <a:pos x="89" y="14"/>
                </a:cxn>
                <a:cxn ang="0">
                  <a:pos x="95" y="4"/>
                </a:cxn>
                <a:cxn ang="0">
                  <a:pos x="100" y="0"/>
                </a:cxn>
                <a:cxn ang="0">
                  <a:pos x="110" y="0"/>
                </a:cxn>
                <a:cxn ang="0">
                  <a:pos x="113" y="9"/>
                </a:cxn>
                <a:cxn ang="0">
                  <a:pos x="105" y="23"/>
                </a:cxn>
                <a:cxn ang="0">
                  <a:pos x="118" y="28"/>
                </a:cxn>
                <a:cxn ang="0">
                  <a:pos x="118" y="28"/>
                </a:cxn>
                <a:cxn ang="0">
                  <a:pos x="118" y="33"/>
                </a:cxn>
                <a:cxn ang="0">
                  <a:pos x="118" y="33"/>
                </a:cxn>
                <a:cxn ang="0">
                  <a:pos x="100" y="33"/>
                </a:cxn>
                <a:cxn ang="0">
                  <a:pos x="86" y="39"/>
                </a:cxn>
                <a:cxn ang="0">
                  <a:pos x="71" y="35"/>
                </a:cxn>
                <a:cxn ang="0">
                  <a:pos x="42" y="43"/>
                </a:cxn>
                <a:cxn ang="0">
                  <a:pos x="16" y="43"/>
                </a:cxn>
                <a:cxn ang="0">
                  <a:pos x="16" y="43"/>
                </a:cxn>
                <a:cxn ang="0">
                  <a:pos x="16" y="38"/>
                </a:cxn>
                <a:cxn ang="0">
                  <a:pos x="16" y="38"/>
                </a:cxn>
                <a:cxn ang="0">
                  <a:pos x="0" y="32"/>
                </a:cxn>
                <a:cxn ang="0">
                  <a:pos x="17" y="28"/>
                </a:cxn>
                <a:cxn ang="0">
                  <a:pos x="40" y="30"/>
                </a:cxn>
                <a:cxn ang="0">
                  <a:pos x="40" y="30"/>
                </a:cxn>
                <a:cxn ang="0">
                  <a:pos x="21" y="26"/>
                </a:cxn>
                <a:cxn ang="0">
                  <a:pos x="4" y="25"/>
                </a:cxn>
                <a:cxn ang="0">
                  <a:pos x="4" y="25"/>
                </a:cxn>
                <a:cxn ang="0">
                  <a:pos x="32" y="18"/>
                </a:cxn>
                <a:cxn ang="0">
                  <a:pos x="9" y="21"/>
                </a:cxn>
                <a:cxn ang="0">
                  <a:pos x="9" y="15"/>
                </a:cxn>
                <a:cxn ang="0">
                  <a:pos x="10" y="14"/>
                </a:cxn>
                <a:cxn ang="0">
                  <a:pos x="10" y="14"/>
                </a:cxn>
              </a:cxnLst>
              <a:rect l="0" t="0" r="r" b="b"/>
              <a:pathLst>
                <a:path w="118" h="48">
                  <a:moveTo>
                    <a:pt x="10" y="14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2"/>
                    <a:pt x="48" y="8"/>
                    <a:pt x="51" y="8"/>
                  </a:cubicBezTo>
                  <a:cubicBezTo>
                    <a:pt x="59" y="8"/>
                    <a:pt x="60" y="6"/>
                    <a:pt x="64" y="4"/>
                  </a:cubicBezTo>
                  <a:cubicBezTo>
                    <a:pt x="66" y="7"/>
                    <a:pt x="64" y="9"/>
                    <a:pt x="65" y="12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8"/>
                    <a:pt x="86" y="12"/>
                    <a:pt x="89" y="14"/>
                  </a:cubicBezTo>
                  <a:cubicBezTo>
                    <a:pt x="96" y="11"/>
                    <a:pt x="95" y="9"/>
                    <a:pt x="95" y="4"/>
                  </a:cubicBezTo>
                  <a:cubicBezTo>
                    <a:pt x="95" y="1"/>
                    <a:pt x="97" y="0"/>
                    <a:pt x="100" y="0"/>
                  </a:cubicBezTo>
                  <a:cubicBezTo>
                    <a:pt x="104" y="0"/>
                    <a:pt x="107" y="1"/>
                    <a:pt x="110" y="0"/>
                  </a:cubicBezTo>
                  <a:cubicBezTo>
                    <a:pt x="111" y="5"/>
                    <a:pt x="113" y="7"/>
                    <a:pt x="113" y="9"/>
                  </a:cubicBezTo>
                  <a:cubicBezTo>
                    <a:pt x="113" y="13"/>
                    <a:pt x="108" y="21"/>
                    <a:pt x="105" y="23"/>
                  </a:cubicBezTo>
                  <a:cubicBezTo>
                    <a:pt x="110" y="26"/>
                    <a:pt x="114" y="25"/>
                    <a:pt x="118" y="28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07" y="35"/>
                    <a:pt x="108" y="33"/>
                    <a:pt x="100" y="33"/>
                  </a:cubicBezTo>
                  <a:cubicBezTo>
                    <a:pt x="96" y="33"/>
                    <a:pt x="92" y="39"/>
                    <a:pt x="86" y="39"/>
                  </a:cubicBezTo>
                  <a:cubicBezTo>
                    <a:pt x="78" y="39"/>
                    <a:pt x="75" y="35"/>
                    <a:pt x="71" y="35"/>
                  </a:cubicBezTo>
                  <a:cubicBezTo>
                    <a:pt x="70" y="35"/>
                    <a:pt x="46" y="42"/>
                    <a:pt x="42" y="43"/>
                  </a:cubicBezTo>
                  <a:cubicBezTo>
                    <a:pt x="33" y="43"/>
                    <a:pt x="23" y="48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9" y="38"/>
                    <a:pt x="3" y="35"/>
                    <a:pt x="0" y="32"/>
                  </a:cubicBezTo>
                  <a:cubicBezTo>
                    <a:pt x="7" y="31"/>
                    <a:pt x="11" y="28"/>
                    <a:pt x="17" y="28"/>
                  </a:cubicBezTo>
                  <a:cubicBezTo>
                    <a:pt x="27" y="28"/>
                    <a:pt x="32" y="32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0" y="23"/>
                    <a:pt x="27" y="21"/>
                    <a:pt x="32" y="18"/>
                  </a:cubicBezTo>
                  <a:cubicBezTo>
                    <a:pt x="26" y="14"/>
                    <a:pt x="16" y="21"/>
                    <a:pt x="9" y="21"/>
                  </a:cubicBezTo>
                  <a:cubicBezTo>
                    <a:pt x="8" y="21"/>
                    <a:pt x="10" y="15"/>
                    <a:pt x="9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5" name="Freeform 49" descr="Dark vertical"/>
            <p:cNvSpPr>
              <a:spLocks/>
            </p:cNvSpPr>
            <p:nvPr/>
          </p:nvSpPr>
          <p:spPr bwMode="auto">
            <a:xfrm>
              <a:off x="1474788" y="2059555"/>
              <a:ext cx="103187" cy="28575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59" y="3"/>
                </a:cxn>
                <a:cxn ang="0">
                  <a:pos x="47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18" y="16"/>
                </a:cxn>
              </a:cxnLst>
              <a:rect l="0" t="0" r="r" b="b"/>
              <a:pathLst>
                <a:path w="59" h="16">
                  <a:moveTo>
                    <a:pt x="18" y="16"/>
                  </a:moveTo>
                  <a:cubicBezTo>
                    <a:pt x="30" y="10"/>
                    <a:pt x="51" y="12"/>
                    <a:pt x="59" y="3"/>
                  </a:cubicBezTo>
                  <a:cubicBezTo>
                    <a:pt x="55" y="2"/>
                    <a:pt x="52" y="0"/>
                    <a:pt x="47" y="0"/>
                  </a:cubicBezTo>
                  <a:cubicBezTo>
                    <a:pt x="37" y="0"/>
                    <a:pt x="5" y="10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8" y="16"/>
                    <a:pt x="18" y="16"/>
                    <a:pt x="18" y="1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6" name="Freeform 50" descr="Dark vertical"/>
            <p:cNvSpPr>
              <a:spLocks/>
            </p:cNvSpPr>
            <p:nvPr/>
          </p:nvSpPr>
          <p:spPr bwMode="auto">
            <a:xfrm>
              <a:off x="1525588" y="2072255"/>
              <a:ext cx="142875" cy="3810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8" y="14"/>
                </a:cxn>
                <a:cxn ang="0">
                  <a:pos x="13" y="20"/>
                </a:cxn>
                <a:cxn ang="0">
                  <a:pos x="17" y="22"/>
                </a:cxn>
                <a:cxn ang="0">
                  <a:pos x="44" y="18"/>
                </a:cxn>
                <a:cxn ang="0">
                  <a:pos x="54" y="18"/>
                </a:cxn>
                <a:cxn ang="0">
                  <a:pos x="80" y="9"/>
                </a:cxn>
                <a:cxn ang="0">
                  <a:pos x="68" y="8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51" y="12"/>
                </a:cxn>
                <a:cxn ang="0">
                  <a:pos x="35" y="6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80" h="22">
                  <a:moveTo>
                    <a:pt x="0" y="15"/>
                  </a:moveTo>
                  <a:cubicBezTo>
                    <a:pt x="4" y="15"/>
                    <a:pt x="13" y="14"/>
                    <a:pt x="18" y="14"/>
                  </a:cubicBezTo>
                  <a:cubicBezTo>
                    <a:pt x="17" y="14"/>
                    <a:pt x="13" y="19"/>
                    <a:pt x="13" y="20"/>
                  </a:cubicBezTo>
                  <a:cubicBezTo>
                    <a:pt x="13" y="22"/>
                    <a:pt x="16" y="22"/>
                    <a:pt x="17" y="22"/>
                  </a:cubicBezTo>
                  <a:cubicBezTo>
                    <a:pt x="26" y="22"/>
                    <a:pt x="35" y="18"/>
                    <a:pt x="4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63" y="18"/>
                    <a:pt x="73" y="15"/>
                    <a:pt x="80" y="9"/>
                  </a:cubicBezTo>
                  <a:cubicBezTo>
                    <a:pt x="75" y="7"/>
                    <a:pt x="73" y="8"/>
                    <a:pt x="68" y="8"/>
                  </a:cubicBezTo>
                  <a:cubicBezTo>
                    <a:pt x="69" y="7"/>
                    <a:pt x="72" y="2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0" y="3"/>
                    <a:pt x="59" y="12"/>
                    <a:pt x="51" y="12"/>
                  </a:cubicBezTo>
                  <a:cubicBezTo>
                    <a:pt x="42" y="12"/>
                    <a:pt x="40" y="7"/>
                    <a:pt x="35" y="6"/>
                  </a:cubicBezTo>
                  <a:cubicBezTo>
                    <a:pt x="25" y="2"/>
                    <a:pt x="3" y="1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7" name="Freeform 51" descr="Dark vertical"/>
            <p:cNvSpPr>
              <a:spLocks/>
            </p:cNvSpPr>
            <p:nvPr/>
          </p:nvSpPr>
          <p:spPr bwMode="auto">
            <a:xfrm>
              <a:off x="958850" y="2538980"/>
              <a:ext cx="47625" cy="41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22"/>
                </a:cxn>
                <a:cxn ang="0">
                  <a:pos x="27" y="21"/>
                </a:cxn>
                <a:cxn ang="0">
                  <a:pos x="21" y="10"/>
                </a:cxn>
                <a:cxn ang="0">
                  <a:pos x="12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0"/>
                </a:cxn>
              </a:cxnLst>
              <a:rect l="0" t="0" r="r" b="b"/>
              <a:pathLst>
                <a:path w="27" h="22">
                  <a:moveTo>
                    <a:pt x="0" y="0"/>
                  </a:moveTo>
                  <a:cubicBezTo>
                    <a:pt x="0" y="10"/>
                    <a:pt x="15" y="22"/>
                    <a:pt x="21" y="22"/>
                  </a:cubicBezTo>
                  <a:cubicBezTo>
                    <a:pt x="24" y="22"/>
                    <a:pt x="25" y="21"/>
                    <a:pt x="27" y="21"/>
                  </a:cubicBezTo>
                  <a:cubicBezTo>
                    <a:pt x="25" y="17"/>
                    <a:pt x="21" y="14"/>
                    <a:pt x="21" y="10"/>
                  </a:cubicBezTo>
                  <a:cubicBezTo>
                    <a:pt x="19" y="10"/>
                    <a:pt x="12" y="5"/>
                    <a:pt x="12" y="2"/>
                  </a:cubicBezTo>
                  <a:cubicBezTo>
                    <a:pt x="10" y="2"/>
                    <a:pt x="7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8" name="Freeform 52" descr="Dark vertical"/>
            <p:cNvSpPr>
              <a:spLocks/>
            </p:cNvSpPr>
            <p:nvPr/>
          </p:nvSpPr>
          <p:spPr bwMode="auto">
            <a:xfrm>
              <a:off x="935038" y="2469130"/>
              <a:ext cx="20637" cy="47625"/>
            </a:xfrm>
            <a:custGeom>
              <a:avLst/>
              <a:gdLst/>
              <a:ahLst/>
              <a:cxnLst>
                <a:cxn ang="0">
                  <a:pos x="6" y="23"/>
                </a:cxn>
                <a:cxn ang="0">
                  <a:pos x="12" y="6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3" y="25"/>
                </a:cxn>
                <a:cxn ang="0">
                  <a:pos x="6" y="23"/>
                </a:cxn>
                <a:cxn ang="0">
                  <a:pos x="6" y="23"/>
                </a:cxn>
              </a:cxnLst>
              <a:rect l="0" t="0" r="r" b="b"/>
              <a:pathLst>
                <a:path w="12" h="25">
                  <a:moveTo>
                    <a:pt x="6" y="23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7" y="3"/>
                    <a:pt x="6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10"/>
                    <a:pt x="0" y="11"/>
                  </a:cubicBezTo>
                  <a:cubicBezTo>
                    <a:pt x="0" y="14"/>
                    <a:pt x="2" y="22"/>
                    <a:pt x="3" y="25"/>
                  </a:cubicBezTo>
                  <a:cubicBezTo>
                    <a:pt x="5" y="25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59" name="Freeform 53" descr="Dark vertical"/>
            <p:cNvSpPr>
              <a:spLocks/>
            </p:cNvSpPr>
            <p:nvPr/>
          </p:nvSpPr>
          <p:spPr bwMode="auto">
            <a:xfrm>
              <a:off x="1714500" y="2726305"/>
              <a:ext cx="34925" cy="1270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9" y="7"/>
                </a:cxn>
                <a:cxn ang="0">
                  <a:pos x="9" y="7"/>
                </a:cxn>
                <a:cxn ang="0">
                  <a:pos x="19" y="0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9" h="7">
                  <a:moveTo>
                    <a:pt x="0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3" y="3"/>
                    <a:pt x="18" y="5"/>
                    <a:pt x="19" y="0"/>
                  </a:cubicBezTo>
                  <a:cubicBezTo>
                    <a:pt x="16" y="0"/>
                    <a:pt x="1" y="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0" name="Freeform 54" descr="Dark vertical"/>
            <p:cNvSpPr>
              <a:spLocks/>
            </p:cNvSpPr>
            <p:nvPr/>
          </p:nvSpPr>
          <p:spPr bwMode="auto">
            <a:xfrm>
              <a:off x="898525" y="2562793"/>
              <a:ext cx="965200" cy="492125"/>
            </a:xfrm>
            <a:custGeom>
              <a:avLst/>
              <a:gdLst/>
              <a:ahLst/>
              <a:cxnLst>
                <a:cxn ang="0">
                  <a:pos x="491" y="79"/>
                </a:cxn>
                <a:cxn ang="0">
                  <a:pos x="486" y="86"/>
                </a:cxn>
                <a:cxn ang="0">
                  <a:pos x="457" y="99"/>
                </a:cxn>
                <a:cxn ang="0">
                  <a:pos x="446" y="111"/>
                </a:cxn>
                <a:cxn ang="0">
                  <a:pos x="441" y="105"/>
                </a:cxn>
                <a:cxn ang="0">
                  <a:pos x="433" y="131"/>
                </a:cxn>
                <a:cxn ang="0">
                  <a:pos x="423" y="121"/>
                </a:cxn>
                <a:cxn ang="0">
                  <a:pos x="431" y="135"/>
                </a:cxn>
                <a:cxn ang="0">
                  <a:pos x="426" y="139"/>
                </a:cxn>
                <a:cxn ang="0">
                  <a:pos x="382" y="187"/>
                </a:cxn>
                <a:cxn ang="0">
                  <a:pos x="361" y="238"/>
                </a:cxn>
                <a:cxn ang="0">
                  <a:pos x="364" y="248"/>
                </a:cxn>
                <a:cxn ang="0">
                  <a:pos x="352" y="272"/>
                </a:cxn>
                <a:cxn ang="0">
                  <a:pos x="347" y="258"/>
                </a:cxn>
                <a:cxn ang="0">
                  <a:pos x="341" y="243"/>
                </a:cxn>
                <a:cxn ang="0">
                  <a:pos x="323" y="217"/>
                </a:cxn>
                <a:cxn ang="0">
                  <a:pos x="274" y="215"/>
                </a:cxn>
                <a:cxn ang="0">
                  <a:pos x="258" y="221"/>
                </a:cxn>
                <a:cxn ang="0">
                  <a:pos x="252" y="224"/>
                </a:cxn>
                <a:cxn ang="0">
                  <a:pos x="196" y="261"/>
                </a:cxn>
                <a:cxn ang="0">
                  <a:pos x="196" y="261"/>
                </a:cxn>
                <a:cxn ang="0">
                  <a:pos x="155" y="227"/>
                </a:cxn>
                <a:cxn ang="0">
                  <a:pos x="151" y="227"/>
                </a:cxn>
                <a:cxn ang="0">
                  <a:pos x="98" y="202"/>
                </a:cxn>
                <a:cxn ang="0">
                  <a:pos x="29" y="179"/>
                </a:cxn>
                <a:cxn ang="0">
                  <a:pos x="2" y="126"/>
                </a:cxn>
                <a:cxn ang="0">
                  <a:pos x="0" y="116"/>
                </a:cxn>
                <a:cxn ang="0">
                  <a:pos x="46" y="29"/>
                </a:cxn>
                <a:cxn ang="0">
                  <a:pos x="56" y="28"/>
                </a:cxn>
                <a:cxn ang="0">
                  <a:pos x="313" y="5"/>
                </a:cxn>
                <a:cxn ang="0">
                  <a:pos x="311" y="0"/>
                </a:cxn>
                <a:cxn ang="0">
                  <a:pos x="316" y="0"/>
                </a:cxn>
                <a:cxn ang="0">
                  <a:pos x="340" y="14"/>
                </a:cxn>
                <a:cxn ang="0">
                  <a:pos x="364" y="9"/>
                </a:cxn>
                <a:cxn ang="0">
                  <a:pos x="380" y="6"/>
                </a:cxn>
                <a:cxn ang="0">
                  <a:pos x="394" y="35"/>
                </a:cxn>
                <a:cxn ang="0">
                  <a:pos x="424" y="45"/>
                </a:cxn>
                <a:cxn ang="0">
                  <a:pos x="414" y="55"/>
                </a:cxn>
                <a:cxn ang="0">
                  <a:pos x="408" y="47"/>
                </a:cxn>
                <a:cxn ang="0">
                  <a:pos x="388" y="78"/>
                </a:cxn>
                <a:cxn ang="0">
                  <a:pos x="420" y="74"/>
                </a:cxn>
                <a:cxn ang="0">
                  <a:pos x="433" y="71"/>
                </a:cxn>
                <a:cxn ang="0">
                  <a:pos x="482" y="47"/>
                </a:cxn>
                <a:cxn ang="0">
                  <a:pos x="532" y="22"/>
                </a:cxn>
                <a:cxn ang="0">
                  <a:pos x="539" y="34"/>
                </a:cxn>
                <a:cxn ang="0">
                  <a:pos x="540" y="48"/>
                </a:cxn>
              </a:cxnLst>
              <a:rect l="0" t="0" r="r" b="b"/>
              <a:pathLst>
                <a:path w="544" h="272">
                  <a:moveTo>
                    <a:pt x="540" y="48"/>
                  </a:moveTo>
                  <a:cubicBezTo>
                    <a:pt x="527" y="53"/>
                    <a:pt x="518" y="58"/>
                    <a:pt x="505" y="61"/>
                  </a:cubicBezTo>
                  <a:cubicBezTo>
                    <a:pt x="497" y="65"/>
                    <a:pt x="496" y="77"/>
                    <a:pt x="491" y="79"/>
                  </a:cubicBezTo>
                  <a:cubicBezTo>
                    <a:pt x="491" y="80"/>
                    <a:pt x="492" y="81"/>
                    <a:pt x="492" y="82"/>
                  </a:cubicBezTo>
                  <a:cubicBezTo>
                    <a:pt x="494" y="81"/>
                    <a:pt x="496" y="80"/>
                    <a:pt x="497" y="79"/>
                  </a:cubicBezTo>
                  <a:cubicBezTo>
                    <a:pt x="498" y="86"/>
                    <a:pt x="492" y="86"/>
                    <a:pt x="486" y="86"/>
                  </a:cubicBezTo>
                  <a:cubicBezTo>
                    <a:pt x="476" y="86"/>
                    <a:pt x="464" y="90"/>
                    <a:pt x="457" y="93"/>
                  </a:cubicBezTo>
                  <a:cubicBezTo>
                    <a:pt x="457" y="93"/>
                    <a:pt x="457" y="93"/>
                    <a:pt x="457" y="93"/>
                  </a:cubicBezTo>
                  <a:cubicBezTo>
                    <a:pt x="457" y="99"/>
                    <a:pt x="457" y="99"/>
                    <a:pt x="457" y="99"/>
                  </a:cubicBezTo>
                  <a:cubicBezTo>
                    <a:pt x="457" y="99"/>
                    <a:pt x="457" y="99"/>
                    <a:pt x="457" y="99"/>
                  </a:cubicBezTo>
                  <a:cubicBezTo>
                    <a:pt x="457" y="107"/>
                    <a:pt x="449" y="109"/>
                    <a:pt x="446" y="115"/>
                  </a:cubicBezTo>
                  <a:cubicBezTo>
                    <a:pt x="446" y="114"/>
                    <a:pt x="446" y="112"/>
                    <a:pt x="446" y="111"/>
                  </a:cubicBezTo>
                  <a:cubicBezTo>
                    <a:pt x="443" y="111"/>
                    <a:pt x="442" y="107"/>
                    <a:pt x="443" y="105"/>
                  </a:cubicBezTo>
                  <a:cubicBezTo>
                    <a:pt x="443" y="105"/>
                    <a:pt x="443" y="105"/>
                    <a:pt x="443" y="105"/>
                  </a:cubicBezTo>
                  <a:cubicBezTo>
                    <a:pt x="441" y="105"/>
                    <a:pt x="441" y="105"/>
                    <a:pt x="441" y="105"/>
                  </a:cubicBezTo>
                  <a:cubicBezTo>
                    <a:pt x="441" y="105"/>
                    <a:pt x="441" y="105"/>
                    <a:pt x="441" y="105"/>
                  </a:cubicBezTo>
                  <a:cubicBezTo>
                    <a:pt x="439" y="114"/>
                    <a:pt x="441" y="116"/>
                    <a:pt x="441" y="120"/>
                  </a:cubicBezTo>
                  <a:cubicBezTo>
                    <a:pt x="441" y="124"/>
                    <a:pt x="436" y="128"/>
                    <a:pt x="433" y="131"/>
                  </a:cubicBezTo>
                  <a:cubicBezTo>
                    <a:pt x="433" y="124"/>
                    <a:pt x="433" y="118"/>
                    <a:pt x="434" y="111"/>
                  </a:cubicBezTo>
                  <a:cubicBezTo>
                    <a:pt x="431" y="112"/>
                    <a:pt x="428" y="116"/>
                    <a:pt x="428" y="121"/>
                  </a:cubicBezTo>
                  <a:cubicBezTo>
                    <a:pt x="427" y="121"/>
                    <a:pt x="426" y="121"/>
                    <a:pt x="423" y="121"/>
                  </a:cubicBezTo>
                  <a:cubicBezTo>
                    <a:pt x="423" y="124"/>
                    <a:pt x="428" y="129"/>
                    <a:pt x="431" y="129"/>
                  </a:cubicBezTo>
                  <a:cubicBezTo>
                    <a:pt x="431" y="129"/>
                    <a:pt x="431" y="129"/>
                    <a:pt x="431" y="129"/>
                  </a:cubicBezTo>
                  <a:cubicBezTo>
                    <a:pt x="431" y="135"/>
                    <a:pt x="431" y="135"/>
                    <a:pt x="431" y="135"/>
                  </a:cubicBezTo>
                  <a:cubicBezTo>
                    <a:pt x="431" y="135"/>
                    <a:pt x="431" y="135"/>
                    <a:pt x="431" y="135"/>
                  </a:cubicBezTo>
                  <a:cubicBezTo>
                    <a:pt x="426" y="136"/>
                    <a:pt x="423" y="135"/>
                    <a:pt x="420" y="135"/>
                  </a:cubicBezTo>
                  <a:cubicBezTo>
                    <a:pt x="421" y="137"/>
                    <a:pt x="424" y="139"/>
                    <a:pt x="426" y="139"/>
                  </a:cubicBezTo>
                  <a:cubicBezTo>
                    <a:pt x="426" y="141"/>
                    <a:pt x="428" y="143"/>
                    <a:pt x="429" y="144"/>
                  </a:cubicBezTo>
                  <a:cubicBezTo>
                    <a:pt x="417" y="155"/>
                    <a:pt x="419" y="164"/>
                    <a:pt x="402" y="169"/>
                  </a:cubicBezTo>
                  <a:cubicBezTo>
                    <a:pt x="397" y="171"/>
                    <a:pt x="384" y="186"/>
                    <a:pt x="382" y="187"/>
                  </a:cubicBezTo>
                  <a:cubicBezTo>
                    <a:pt x="370" y="192"/>
                    <a:pt x="361" y="196"/>
                    <a:pt x="361" y="210"/>
                  </a:cubicBezTo>
                  <a:cubicBezTo>
                    <a:pt x="361" y="211"/>
                    <a:pt x="361" y="222"/>
                    <a:pt x="361" y="223"/>
                  </a:cubicBezTo>
                  <a:cubicBezTo>
                    <a:pt x="361" y="227"/>
                    <a:pt x="364" y="231"/>
                    <a:pt x="361" y="238"/>
                  </a:cubicBezTo>
                  <a:cubicBezTo>
                    <a:pt x="361" y="238"/>
                    <a:pt x="361" y="238"/>
                    <a:pt x="361" y="238"/>
                  </a:cubicBezTo>
                  <a:cubicBezTo>
                    <a:pt x="364" y="248"/>
                    <a:pt x="364" y="248"/>
                    <a:pt x="364" y="248"/>
                  </a:cubicBezTo>
                  <a:cubicBezTo>
                    <a:pt x="364" y="248"/>
                    <a:pt x="364" y="248"/>
                    <a:pt x="364" y="248"/>
                  </a:cubicBezTo>
                  <a:cubicBezTo>
                    <a:pt x="362" y="255"/>
                    <a:pt x="361" y="268"/>
                    <a:pt x="358" y="272"/>
                  </a:cubicBezTo>
                  <a:cubicBezTo>
                    <a:pt x="358" y="272"/>
                    <a:pt x="358" y="272"/>
                    <a:pt x="358" y="272"/>
                  </a:cubicBezTo>
                  <a:cubicBezTo>
                    <a:pt x="352" y="272"/>
                    <a:pt x="352" y="272"/>
                    <a:pt x="352" y="272"/>
                  </a:cubicBezTo>
                  <a:cubicBezTo>
                    <a:pt x="352" y="272"/>
                    <a:pt x="352" y="272"/>
                    <a:pt x="352" y="272"/>
                  </a:cubicBezTo>
                  <a:cubicBezTo>
                    <a:pt x="352" y="262"/>
                    <a:pt x="345" y="266"/>
                    <a:pt x="347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7" y="253"/>
                    <a:pt x="347" y="253"/>
                    <a:pt x="347" y="253"/>
                  </a:cubicBezTo>
                  <a:cubicBezTo>
                    <a:pt x="347" y="253"/>
                    <a:pt x="347" y="253"/>
                    <a:pt x="347" y="253"/>
                  </a:cubicBezTo>
                  <a:cubicBezTo>
                    <a:pt x="343" y="253"/>
                    <a:pt x="341" y="247"/>
                    <a:pt x="341" y="243"/>
                  </a:cubicBezTo>
                  <a:cubicBezTo>
                    <a:pt x="341" y="238"/>
                    <a:pt x="341" y="235"/>
                    <a:pt x="341" y="230"/>
                  </a:cubicBezTo>
                  <a:cubicBezTo>
                    <a:pt x="341" y="225"/>
                    <a:pt x="338" y="217"/>
                    <a:pt x="331" y="217"/>
                  </a:cubicBezTo>
                  <a:cubicBezTo>
                    <a:pt x="327" y="217"/>
                    <a:pt x="323" y="217"/>
                    <a:pt x="323" y="217"/>
                  </a:cubicBezTo>
                  <a:cubicBezTo>
                    <a:pt x="317" y="217"/>
                    <a:pt x="314" y="215"/>
                    <a:pt x="305" y="215"/>
                  </a:cubicBezTo>
                  <a:cubicBezTo>
                    <a:pt x="299" y="215"/>
                    <a:pt x="297" y="211"/>
                    <a:pt x="292" y="211"/>
                  </a:cubicBezTo>
                  <a:cubicBezTo>
                    <a:pt x="289" y="211"/>
                    <a:pt x="274" y="210"/>
                    <a:pt x="274" y="215"/>
                  </a:cubicBezTo>
                  <a:cubicBezTo>
                    <a:pt x="274" y="220"/>
                    <a:pt x="279" y="221"/>
                    <a:pt x="280" y="225"/>
                  </a:cubicBezTo>
                  <a:cubicBezTo>
                    <a:pt x="274" y="225"/>
                    <a:pt x="267" y="228"/>
                    <a:pt x="264" y="228"/>
                  </a:cubicBezTo>
                  <a:cubicBezTo>
                    <a:pt x="264" y="228"/>
                    <a:pt x="258" y="222"/>
                    <a:pt x="258" y="221"/>
                  </a:cubicBezTo>
                  <a:cubicBezTo>
                    <a:pt x="258" y="221"/>
                    <a:pt x="258" y="221"/>
                    <a:pt x="258" y="221"/>
                  </a:cubicBezTo>
                  <a:cubicBezTo>
                    <a:pt x="252" y="224"/>
                    <a:pt x="252" y="224"/>
                    <a:pt x="252" y="224"/>
                  </a:cubicBezTo>
                  <a:cubicBezTo>
                    <a:pt x="252" y="224"/>
                    <a:pt x="252" y="224"/>
                    <a:pt x="252" y="224"/>
                  </a:cubicBezTo>
                  <a:cubicBezTo>
                    <a:pt x="248" y="223"/>
                    <a:pt x="246" y="220"/>
                    <a:pt x="242" y="220"/>
                  </a:cubicBezTo>
                  <a:cubicBezTo>
                    <a:pt x="229" y="220"/>
                    <a:pt x="208" y="236"/>
                    <a:pt x="199" y="245"/>
                  </a:cubicBezTo>
                  <a:cubicBezTo>
                    <a:pt x="196" y="248"/>
                    <a:pt x="201" y="257"/>
                    <a:pt x="196" y="261"/>
                  </a:cubicBezTo>
                  <a:cubicBezTo>
                    <a:pt x="196" y="261"/>
                    <a:pt x="196" y="261"/>
                    <a:pt x="196" y="261"/>
                  </a:cubicBezTo>
                  <a:cubicBezTo>
                    <a:pt x="196" y="261"/>
                    <a:pt x="196" y="261"/>
                    <a:pt x="196" y="261"/>
                  </a:cubicBezTo>
                  <a:cubicBezTo>
                    <a:pt x="196" y="261"/>
                    <a:pt x="196" y="261"/>
                    <a:pt x="196" y="261"/>
                  </a:cubicBezTo>
                  <a:cubicBezTo>
                    <a:pt x="190" y="261"/>
                    <a:pt x="184" y="258"/>
                    <a:pt x="184" y="251"/>
                  </a:cubicBezTo>
                  <a:cubicBezTo>
                    <a:pt x="184" y="242"/>
                    <a:pt x="178" y="218"/>
                    <a:pt x="166" y="218"/>
                  </a:cubicBezTo>
                  <a:cubicBezTo>
                    <a:pt x="161" y="218"/>
                    <a:pt x="155" y="222"/>
                    <a:pt x="155" y="227"/>
                  </a:cubicBezTo>
                  <a:cubicBezTo>
                    <a:pt x="155" y="227"/>
                    <a:pt x="155" y="227"/>
                    <a:pt x="155" y="227"/>
                  </a:cubicBezTo>
                  <a:cubicBezTo>
                    <a:pt x="151" y="227"/>
                    <a:pt x="151" y="227"/>
                    <a:pt x="151" y="227"/>
                  </a:cubicBezTo>
                  <a:cubicBezTo>
                    <a:pt x="151" y="227"/>
                    <a:pt x="151" y="227"/>
                    <a:pt x="151" y="227"/>
                  </a:cubicBezTo>
                  <a:cubicBezTo>
                    <a:pt x="146" y="225"/>
                    <a:pt x="139" y="210"/>
                    <a:pt x="139" y="206"/>
                  </a:cubicBezTo>
                  <a:cubicBezTo>
                    <a:pt x="133" y="206"/>
                    <a:pt x="135" y="195"/>
                    <a:pt x="125" y="195"/>
                  </a:cubicBezTo>
                  <a:cubicBezTo>
                    <a:pt x="112" y="195"/>
                    <a:pt x="112" y="202"/>
                    <a:pt x="98" y="202"/>
                  </a:cubicBezTo>
                  <a:cubicBezTo>
                    <a:pt x="77" y="202"/>
                    <a:pt x="68" y="186"/>
                    <a:pt x="50" y="186"/>
                  </a:cubicBezTo>
                  <a:cubicBezTo>
                    <a:pt x="42" y="186"/>
                    <a:pt x="37" y="188"/>
                    <a:pt x="29" y="186"/>
                  </a:cubicBezTo>
                  <a:cubicBezTo>
                    <a:pt x="29" y="184"/>
                    <a:pt x="30" y="181"/>
                    <a:pt x="29" y="179"/>
                  </a:cubicBezTo>
                  <a:cubicBezTo>
                    <a:pt x="22" y="176"/>
                    <a:pt x="15" y="167"/>
                    <a:pt x="4" y="167"/>
                  </a:cubicBezTo>
                  <a:cubicBezTo>
                    <a:pt x="4" y="164"/>
                    <a:pt x="5" y="161"/>
                    <a:pt x="5" y="160"/>
                  </a:cubicBezTo>
                  <a:cubicBezTo>
                    <a:pt x="5" y="152"/>
                    <a:pt x="3" y="136"/>
                    <a:pt x="2" y="126"/>
                  </a:cubicBezTo>
                  <a:cubicBezTo>
                    <a:pt x="2" y="126"/>
                    <a:pt x="5" y="124"/>
                    <a:pt x="4" y="121"/>
                  </a:cubicBezTo>
                  <a:cubicBezTo>
                    <a:pt x="3" y="122"/>
                    <a:pt x="2" y="123"/>
                    <a:pt x="1" y="125"/>
                  </a:cubicBezTo>
                  <a:cubicBezTo>
                    <a:pt x="0" y="123"/>
                    <a:pt x="0" y="117"/>
                    <a:pt x="0" y="116"/>
                  </a:cubicBezTo>
                  <a:cubicBezTo>
                    <a:pt x="0" y="109"/>
                    <a:pt x="0" y="105"/>
                    <a:pt x="1" y="98"/>
                  </a:cubicBezTo>
                  <a:cubicBezTo>
                    <a:pt x="13" y="82"/>
                    <a:pt x="19" y="65"/>
                    <a:pt x="33" y="52"/>
                  </a:cubicBezTo>
                  <a:cubicBezTo>
                    <a:pt x="39" y="45"/>
                    <a:pt x="37" y="35"/>
                    <a:pt x="46" y="29"/>
                  </a:cubicBezTo>
                  <a:cubicBezTo>
                    <a:pt x="46" y="22"/>
                    <a:pt x="46" y="17"/>
                    <a:pt x="47" y="15"/>
                  </a:cubicBezTo>
                  <a:cubicBezTo>
                    <a:pt x="50" y="15"/>
                    <a:pt x="60" y="15"/>
                    <a:pt x="60" y="15"/>
                  </a:cubicBezTo>
                  <a:cubicBezTo>
                    <a:pt x="60" y="21"/>
                    <a:pt x="56" y="24"/>
                    <a:pt x="56" y="28"/>
                  </a:cubicBezTo>
                  <a:cubicBezTo>
                    <a:pt x="66" y="27"/>
                    <a:pt x="67" y="6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313" y="5"/>
                    <a:pt x="313" y="5"/>
                    <a:pt x="313" y="5"/>
                  </a:cubicBezTo>
                  <a:cubicBezTo>
                    <a:pt x="313" y="5"/>
                    <a:pt x="313" y="5"/>
                    <a:pt x="313" y="5"/>
                  </a:cubicBezTo>
                  <a:cubicBezTo>
                    <a:pt x="313" y="4"/>
                    <a:pt x="311" y="1"/>
                    <a:pt x="311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16" y="6"/>
                    <a:pt x="320" y="10"/>
                    <a:pt x="324" y="10"/>
                  </a:cubicBezTo>
                  <a:cubicBezTo>
                    <a:pt x="326" y="10"/>
                    <a:pt x="327" y="10"/>
                    <a:pt x="329" y="10"/>
                  </a:cubicBezTo>
                  <a:cubicBezTo>
                    <a:pt x="333" y="10"/>
                    <a:pt x="335" y="14"/>
                    <a:pt x="340" y="14"/>
                  </a:cubicBezTo>
                  <a:cubicBezTo>
                    <a:pt x="341" y="14"/>
                    <a:pt x="342" y="12"/>
                    <a:pt x="343" y="12"/>
                  </a:cubicBezTo>
                  <a:cubicBezTo>
                    <a:pt x="347" y="16"/>
                    <a:pt x="351" y="17"/>
                    <a:pt x="355" y="17"/>
                  </a:cubicBezTo>
                  <a:cubicBezTo>
                    <a:pt x="362" y="17"/>
                    <a:pt x="361" y="11"/>
                    <a:pt x="364" y="9"/>
                  </a:cubicBezTo>
                  <a:cubicBezTo>
                    <a:pt x="367" y="6"/>
                    <a:pt x="373" y="8"/>
                    <a:pt x="376" y="6"/>
                  </a:cubicBezTo>
                  <a:cubicBezTo>
                    <a:pt x="376" y="6"/>
                    <a:pt x="376" y="6"/>
                    <a:pt x="376" y="6"/>
                  </a:cubicBezTo>
                  <a:cubicBezTo>
                    <a:pt x="380" y="6"/>
                    <a:pt x="380" y="6"/>
                    <a:pt x="380" y="6"/>
                  </a:cubicBezTo>
                  <a:cubicBezTo>
                    <a:pt x="380" y="6"/>
                    <a:pt x="380" y="6"/>
                    <a:pt x="380" y="6"/>
                  </a:cubicBezTo>
                  <a:cubicBezTo>
                    <a:pt x="380" y="18"/>
                    <a:pt x="389" y="17"/>
                    <a:pt x="392" y="22"/>
                  </a:cubicBezTo>
                  <a:cubicBezTo>
                    <a:pt x="395" y="27"/>
                    <a:pt x="391" y="32"/>
                    <a:pt x="394" y="35"/>
                  </a:cubicBezTo>
                  <a:cubicBezTo>
                    <a:pt x="396" y="37"/>
                    <a:pt x="408" y="36"/>
                    <a:pt x="413" y="36"/>
                  </a:cubicBezTo>
                  <a:cubicBezTo>
                    <a:pt x="420" y="36"/>
                    <a:pt x="422" y="43"/>
                    <a:pt x="424" y="45"/>
                  </a:cubicBezTo>
                  <a:cubicBezTo>
                    <a:pt x="424" y="45"/>
                    <a:pt x="424" y="45"/>
                    <a:pt x="424" y="45"/>
                  </a:cubicBezTo>
                  <a:cubicBezTo>
                    <a:pt x="424" y="52"/>
                    <a:pt x="424" y="52"/>
                    <a:pt x="424" y="52"/>
                  </a:cubicBezTo>
                  <a:cubicBezTo>
                    <a:pt x="424" y="52"/>
                    <a:pt x="424" y="52"/>
                    <a:pt x="424" y="52"/>
                  </a:cubicBezTo>
                  <a:cubicBezTo>
                    <a:pt x="420" y="53"/>
                    <a:pt x="417" y="54"/>
                    <a:pt x="414" y="55"/>
                  </a:cubicBezTo>
                  <a:cubicBezTo>
                    <a:pt x="413" y="52"/>
                    <a:pt x="412" y="51"/>
                    <a:pt x="412" y="47"/>
                  </a:cubicBezTo>
                  <a:cubicBezTo>
                    <a:pt x="412" y="47"/>
                    <a:pt x="412" y="47"/>
                    <a:pt x="412" y="47"/>
                  </a:cubicBezTo>
                  <a:cubicBezTo>
                    <a:pt x="408" y="47"/>
                    <a:pt x="408" y="47"/>
                    <a:pt x="408" y="47"/>
                  </a:cubicBezTo>
                  <a:cubicBezTo>
                    <a:pt x="408" y="47"/>
                    <a:pt x="408" y="47"/>
                    <a:pt x="408" y="47"/>
                  </a:cubicBezTo>
                  <a:cubicBezTo>
                    <a:pt x="403" y="53"/>
                    <a:pt x="405" y="58"/>
                    <a:pt x="402" y="63"/>
                  </a:cubicBezTo>
                  <a:cubicBezTo>
                    <a:pt x="398" y="71"/>
                    <a:pt x="392" y="71"/>
                    <a:pt x="388" y="78"/>
                  </a:cubicBezTo>
                  <a:cubicBezTo>
                    <a:pt x="389" y="79"/>
                    <a:pt x="391" y="78"/>
                    <a:pt x="392" y="78"/>
                  </a:cubicBezTo>
                  <a:cubicBezTo>
                    <a:pt x="397" y="78"/>
                    <a:pt x="405" y="77"/>
                    <a:pt x="412" y="76"/>
                  </a:cubicBezTo>
                  <a:cubicBezTo>
                    <a:pt x="415" y="76"/>
                    <a:pt x="417" y="76"/>
                    <a:pt x="420" y="74"/>
                  </a:cubicBezTo>
                  <a:cubicBezTo>
                    <a:pt x="420" y="74"/>
                    <a:pt x="420" y="74"/>
                    <a:pt x="420" y="74"/>
                  </a:cubicBezTo>
                  <a:cubicBezTo>
                    <a:pt x="433" y="71"/>
                    <a:pt x="433" y="71"/>
                    <a:pt x="433" y="71"/>
                  </a:cubicBezTo>
                  <a:cubicBezTo>
                    <a:pt x="433" y="71"/>
                    <a:pt x="433" y="71"/>
                    <a:pt x="433" y="71"/>
                  </a:cubicBezTo>
                  <a:cubicBezTo>
                    <a:pt x="445" y="68"/>
                    <a:pt x="459" y="60"/>
                    <a:pt x="467" y="47"/>
                  </a:cubicBezTo>
                  <a:cubicBezTo>
                    <a:pt x="467" y="47"/>
                    <a:pt x="467" y="47"/>
                    <a:pt x="467" y="47"/>
                  </a:cubicBezTo>
                  <a:cubicBezTo>
                    <a:pt x="482" y="47"/>
                    <a:pt x="482" y="47"/>
                    <a:pt x="482" y="47"/>
                  </a:cubicBezTo>
                  <a:cubicBezTo>
                    <a:pt x="482" y="47"/>
                    <a:pt x="482" y="47"/>
                    <a:pt x="482" y="47"/>
                  </a:cubicBezTo>
                  <a:cubicBezTo>
                    <a:pt x="497" y="43"/>
                    <a:pt x="507" y="47"/>
                    <a:pt x="516" y="37"/>
                  </a:cubicBezTo>
                  <a:cubicBezTo>
                    <a:pt x="521" y="32"/>
                    <a:pt x="523" y="22"/>
                    <a:pt x="532" y="22"/>
                  </a:cubicBezTo>
                  <a:cubicBezTo>
                    <a:pt x="539" y="22"/>
                    <a:pt x="541" y="23"/>
                    <a:pt x="544" y="22"/>
                  </a:cubicBezTo>
                  <a:cubicBezTo>
                    <a:pt x="544" y="25"/>
                    <a:pt x="539" y="33"/>
                    <a:pt x="539" y="34"/>
                  </a:cubicBezTo>
                  <a:cubicBezTo>
                    <a:pt x="539" y="34"/>
                    <a:pt x="539" y="34"/>
                    <a:pt x="539" y="34"/>
                  </a:cubicBezTo>
                  <a:cubicBezTo>
                    <a:pt x="539" y="47"/>
                    <a:pt x="539" y="47"/>
                    <a:pt x="539" y="47"/>
                  </a:cubicBezTo>
                  <a:cubicBezTo>
                    <a:pt x="540" y="48"/>
                    <a:pt x="540" y="48"/>
                    <a:pt x="540" y="48"/>
                  </a:cubicBezTo>
                  <a:cubicBezTo>
                    <a:pt x="540" y="48"/>
                    <a:pt x="540" y="48"/>
                    <a:pt x="540" y="4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1" name="Freeform 55" descr="Dark vertical"/>
            <p:cNvSpPr>
              <a:spLocks/>
            </p:cNvSpPr>
            <p:nvPr/>
          </p:nvSpPr>
          <p:spPr bwMode="auto">
            <a:xfrm>
              <a:off x="963613" y="2418330"/>
              <a:ext cx="9525" cy="14288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5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3" y="8"/>
                </a:cxn>
                <a:cxn ang="0">
                  <a:pos x="3" y="8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5" y="8"/>
                    <a:pt x="5" y="5"/>
                    <a:pt x="5" y="4"/>
                  </a:cubicBezTo>
                  <a:cubicBezTo>
                    <a:pt x="4" y="3"/>
                    <a:pt x="2" y="0"/>
                    <a:pt x="0" y="0"/>
                  </a:cubicBezTo>
                  <a:cubicBezTo>
                    <a:pt x="0" y="0"/>
                    <a:pt x="0" y="3"/>
                    <a:pt x="0" y="4"/>
                  </a:cubicBezTo>
                  <a:cubicBezTo>
                    <a:pt x="0" y="5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2" name="Freeform 56" descr="Dark vertical"/>
            <p:cNvSpPr>
              <a:spLocks/>
            </p:cNvSpPr>
            <p:nvPr/>
          </p:nvSpPr>
          <p:spPr bwMode="auto">
            <a:xfrm>
              <a:off x="960438" y="2396105"/>
              <a:ext cx="20637" cy="1428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9" y="0"/>
                </a:cxn>
              </a:cxnLst>
              <a:rect l="0" t="0" r="r" b="b"/>
              <a:pathLst>
                <a:path w="11" h="8">
                  <a:moveTo>
                    <a:pt x="9" y="0"/>
                  </a:moveTo>
                  <a:cubicBezTo>
                    <a:pt x="5" y="1"/>
                    <a:pt x="2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5"/>
                    <a:pt x="7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3" name="Freeform 57" descr="Dark vertical"/>
            <p:cNvSpPr>
              <a:spLocks/>
            </p:cNvSpPr>
            <p:nvPr/>
          </p:nvSpPr>
          <p:spPr bwMode="auto">
            <a:xfrm>
              <a:off x="954088" y="2413568"/>
              <a:ext cx="12700" cy="1111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5">
                  <a:moveTo>
                    <a:pt x="2" y="0"/>
                  </a:moveTo>
                  <a:cubicBezTo>
                    <a:pt x="0" y="5"/>
                    <a:pt x="3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4" name="Freeform 58" descr="Dark vertical"/>
            <p:cNvSpPr>
              <a:spLocks/>
            </p:cNvSpPr>
            <p:nvPr/>
          </p:nvSpPr>
          <p:spPr bwMode="auto">
            <a:xfrm>
              <a:off x="971550" y="2427855"/>
              <a:ext cx="12700" cy="222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13"/>
                </a:cxn>
                <a:cxn ang="0">
                  <a:pos x="4" y="13"/>
                </a:cxn>
                <a:cxn ang="0">
                  <a:pos x="8" y="13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13">
                  <a:moveTo>
                    <a:pt x="0" y="6"/>
                  </a:moveTo>
                  <a:cubicBezTo>
                    <a:pt x="0" y="10"/>
                    <a:pt x="3" y="11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2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5" name="Freeform 59" descr="Dark vertical"/>
            <p:cNvSpPr>
              <a:spLocks/>
            </p:cNvSpPr>
            <p:nvPr/>
          </p:nvSpPr>
          <p:spPr bwMode="auto">
            <a:xfrm>
              <a:off x="977900" y="2404043"/>
              <a:ext cx="4763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6" name="Freeform 60" descr="Dark vertical"/>
            <p:cNvSpPr>
              <a:spLocks/>
            </p:cNvSpPr>
            <p:nvPr/>
          </p:nvSpPr>
          <p:spPr bwMode="auto">
            <a:xfrm>
              <a:off x="547688" y="2454843"/>
              <a:ext cx="14287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8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8" y="1"/>
                    <a:pt x="8" y="1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7" name="Freeform 61" descr="Dark vertical"/>
            <p:cNvSpPr>
              <a:spLocks/>
            </p:cNvSpPr>
            <p:nvPr/>
          </p:nvSpPr>
          <p:spPr bwMode="auto">
            <a:xfrm>
              <a:off x="515938" y="2443730"/>
              <a:ext cx="46037" cy="17463"/>
            </a:xfrm>
            <a:custGeom>
              <a:avLst/>
              <a:gdLst/>
              <a:ahLst/>
              <a:cxnLst>
                <a:cxn ang="0">
                  <a:pos x="8" y="9"/>
                </a:cxn>
                <a:cxn ang="0">
                  <a:pos x="26" y="0"/>
                </a:cxn>
                <a:cxn ang="0">
                  <a:pos x="20" y="0"/>
                </a:cxn>
                <a:cxn ang="0">
                  <a:pos x="0" y="10"/>
                </a:cxn>
                <a:cxn ang="0">
                  <a:pos x="8" y="9"/>
                </a:cxn>
                <a:cxn ang="0">
                  <a:pos x="8" y="9"/>
                </a:cxn>
              </a:cxnLst>
              <a:rect l="0" t="0" r="r" b="b"/>
              <a:pathLst>
                <a:path w="26" h="10">
                  <a:moveTo>
                    <a:pt x="8" y="9"/>
                  </a:moveTo>
                  <a:cubicBezTo>
                    <a:pt x="13" y="7"/>
                    <a:pt x="20" y="3"/>
                    <a:pt x="26" y="0"/>
                  </a:cubicBezTo>
                  <a:cubicBezTo>
                    <a:pt x="24" y="0"/>
                    <a:pt x="22" y="0"/>
                    <a:pt x="20" y="0"/>
                  </a:cubicBezTo>
                  <a:cubicBezTo>
                    <a:pt x="15" y="0"/>
                    <a:pt x="1" y="3"/>
                    <a:pt x="0" y="10"/>
                  </a:cubicBezTo>
                  <a:cubicBezTo>
                    <a:pt x="6" y="10"/>
                    <a:pt x="5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8" name="Freeform 62" descr="Dark vertical"/>
            <p:cNvSpPr>
              <a:spLocks/>
            </p:cNvSpPr>
            <p:nvPr/>
          </p:nvSpPr>
          <p:spPr bwMode="auto">
            <a:xfrm>
              <a:off x="482600" y="2454843"/>
              <a:ext cx="23813" cy="14287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14" y="1"/>
                </a:cxn>
                <a:cxn ang="0">
                  <a:pos x="14" y="1"/>
                </a:cxn>
              </a:cxnLst>
              <a:rect l="0" t="0" r="r" b="b"/>
              <a:pathLst>
                <a:path w="14" h="7">
                  <a:moveTo>
                    <a:pt x="14" y="1"/>
                  </a:moveTo>
                  <a:cubicBezTo>
                    <a:pt x="12" y="5"/>
                    <a:pt x="11" y="5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3"/>
                    <a:pt x="6" y="2"/>
                    <a:pt x="7" y="0"/>
                  </a:cubicBezTo>
                  <a:cubicBezTo>
                    <a:pt x="11" y="1"/>
                    <a:pt x="12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9" name="Freeform 63" descr="Dark vertical"/>
            <p:cNvSpPr>
              <a:spLocks/>
            </p:cNvSpPr>
            <p:nvPr/>
          </p:nvSpPr>
          <p:spPr bwMode="auto">
            <a:xfrm>
              <a:off x="681038" y="2418330"/>
              <a:ext cx="9525" cy="1270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5" h="7">
                  <a:moveTo>
                    <a:pt x="0" y="3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7"/>
                    <a:pt x="5" y="4"/>
                    <a:pt x="5" y="0"/>
                  </a:cubicBezTo>
                  <a:cubicBezTo>
                    <a:pt x="3" y="0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0" name="Freeform 64" descr="Dark vertical"/>
            <p:cNvSpPr>
              <a:spLocks/>
            </p:cNvSpPr>
            <p:nvPr/>
          </p:nvSpPr>
          <p:spPr bwMode="auto">
            <a:xfrm>
              <a:off x="692150" y="2391343"/>
              <a:ext cx="47625" cy="349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7"/>
                </a:cxn>
                <a:cxn ang="0">
                  <a:pos x="6" y="7"/>
                </a:cxn>
                <a:cxn ang="0">
                  <a:pos x="0" y="11"/>
                </a:cxn>
                <a:cxn ang="0">
                  <a:pos x="6" y="19"/>
                </a:cxn>
                <a:cxn ang="0">
                  <a:pos x="27" y="5"/>
                </a:cxn>
                <a:cxn ang="0">
                  <a:pos x="27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7" h="19">
                  <a:moveTo>
                    <a:pt x="14" y="0"/>
                  </a:moveTo>
                  <a:cubicBezTo>
                    <a:pt x="14" y="4"/>
                    <a:pt x="13" y="7"/>
                    <a:pt x="11" y="7"/>
                  </a:cubicBezTo>
                  <a:cubicBezTo>
                    <a:pt x="8" y="7"/>
                    <a:pt x="7" y="7"/>
                    <a:pt x="6" y="7"/>
                  </a:cubicBezTo>
                  <a:cubicBezTo>
                    <a:pt x="3" y="7"/>
                    <a:pt x="0" y="7"/>
                    <a:pt x="0" y="11"/>
                  </a:cubicBezTo>
                  <a:cubicBezTo>
                    <a:pt x="0" y="14"/>
                    <a:pt x="3" y="18"/>
                    <a:pt x="6" y="19"/>
                  </a:cubicBezTo>
                  <a:cubicBezTo>
                    <a:pt x="8" y="12"/>
                    <a:pt x="22" y="6"/>
                    <a:pt x="27" y="5"/>
                  </a:cubicBezTo>
                  <a:cubicBezTo>
                    <a:pt x="27" y="4"/>
                    <a:pt x="27" y="1"/>
                    <a:pt x="27" y="0"/>
                  </a:cubicBezTo>
                  <a:cubicBezTo>
                    <a:pt x="21" y="1"/>
                    <a:pt x="15" y="5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1" name="Freeform 65" descr="Dark vertical"/>
            <p:cNvSpPr>
              <a:spLocks/>
            </p:cNvSpPr>
            <p:nvPr/>
          </p:nvSpPr>
          <p:spPr bwMode="auto">
            <a:xfrm>
              <a:off x="566738" y="2170680"/>
              <a:ext cx="549275" cy="290513"/>
            </a:xfrm>
            <a:custGeom>
              <a:avLst/>
              <a:gdLst/>
              <a:ahLst/>
              <a:cxnLst>
                <a:cxn ang="0">
                  <a:pos x="240" y="142"/>
                </a:cxn>
                <a:cxn ang="0">
                  <a:pos x="227" y="118"/>
                </a:cxn>
                <a:cxn ang="0">
                  <a:pos x="222" y="127"/>
                </a:cxn>
                <a:cxn ang="0">
                  <a:pos x="216" y="114"/>
                </a:cxn>
                <a:cxn ang="0">
                  <a:pos x="176" y="104"/>
                </a:cxn>
                <a:cxn ang="0">
                  <a:pos x="170" y="103"/>
                </a:cxn>
                <a:cxn ang="0">
                  <a:pos x="152" y="103"/>
                </a:cxn>
                <a:cxn ang="0">
                  <a:pos x="116" y="108"/>
                </a:cxn>
                <a:cxn ang="0">
                  <a:pos x="141" y="96"/>
                </a:cxn>
                <a:cxn ang="0">
                  <a:pos x="128" y="96"/>
                </a:cxn>
                <a:cxn ang="0">
                  <a:pos x="92" y="121"/>
                </a:cxn>
                <a:cxn ang="0">
                  <a:pos x="64" y="133"/>
                </a:cxn>
                <a:cxn ang="0">
                  <a:pos x="5" y="155"/>
                </a:cxn>
                <a:cxn ang="0">
                  <a:pos x="2" y="154"/>
                </a:cxn>
                <a:cxn ang="0">
                  <a:pos x="3" y="148"/>
                </a:cxn>
                <a:cxn ang="0">
                  <a:pos x="59" y="121"/>
                </a:cxn>
                <a:cxn ang="0">
                  <a:pos x="44" y="122"/>
                </a:cxn>
                <a:cxn ang="0">
                  <a:pos x="42" y="102"/>
                </a:cxn>
                <a:cxn ang="0">
                  <a:pos x="20" y="107"/>
                </a:cxn>
                <a:cxn ang="0">
                  <a:pos x="20" y="106"/>
                </a:cxn>
                <a:cxn ang="0">
                  <a:pos x="60" y="72"/>
                </a:cxn>
                <a:cxn ang="0">
                  <a:pos x="66" y="77"/>
                </a:cxn>
                <a:cxn ang="0">
                  <a:pos x="103" y="58"/>
                </a:cxn>
                <a:cxn ang="0">
                  <a:pos x="97" y="58"/>
                </a:cxn>
                <a:cxn ang="0">
                  <a:pos x="88" y="63"/>
                </a:cxn>
                <a:cxn ang="0">
                  <a:pos x="92" y="47"/>
                </a:cxn>
                <a:cxn ang="0">
                  <a:pos x="121" y="47"/>
                </a:cxn>
                <a:cxn ang="0">
                  <a:pos x="130" y="45"/>
                </a:cxn>
                <a:cxn ang="0">
                  <a:pos x="132" y="19"/>
                </a:cxn>
                <a:cxn ang="0">
                  <a:pos x="209" y="2"/>
                </a:cxn>
                <a:cxn ang="0">
                  <a:pos x="235" y="3"/>
                </a:cxn>
                <a:cxn ang="0">
                  <a:pos x="288" y="12"/>
                </a:cxn>
                <a:cxn ang="0">
                  <a:pos x="302" y="9"/>
                </a:cxn>
                <a:cxn ang="0">
                  <a:pos x="310" y="12"/>
                </a:cxn>
                <a:cxn ang="0">
                  <a:pos x="210" y="101"/>
                </a:cxn>
                <a:cxn ang="0">
                  <a:pos x="226" y="110"/>
                </a:cxn>
                <a:cxn ang="0">
                  <a:pos x="246" y="108"/>
                </a:cxn>
                <a:cxn ang="0">
                  <a:pos x="250" y="136"/>
                </a:cxn>
                <a:cxn ang="0">
                  <a:pos x="240" y="158"/>
                </a:cxn>
                <a:cxn ang="0">
                  <a:pos x="242" y="157"/>
                </a:cxn>
              </a:cxnLst>
              <a:rect l="0" t="0" r="r" b="b"/>
              <a:pathLst>
                <a:path w="310" h="160">
                  <a:moveTo>
                    <a:pt x="242" y="157"/>
                  </a:moveTo>
                  <a:cubicBezTo>
                    <a:pt x="239" y="157"/>
                    <a:pt x="240" y="146"/>
                    <a:pt x="240" y="142"/>
                  </a:cubicBezTo>
                  <a:cubicBezTo>
                    <a:pt x="237" y="141"/>
                    <a:pt x="239" y="123"/>
                    <a:pt x="239" y="121"/>
                  </a:cubicBezTo>
                  <a:cubicBezTo>
                    <a:pt x="236" y="122"/>
                    <a:pt x="228" y="122"/>
                    <a:pt x="227" y="118"/>
                  </a:cubicBezTo>
                  <a:cubicBezTo>
                    <a:pt x="227" y="118"/>
                    <a:pt x="227" y="118"/>
                    <a:pt x="227" y="118"/>
                  </a:cubicBezTo>
                  <a:cubicBezTo>
                    <a:pt x="222" y="127"/>
                    <a:pt x="222" y="127"/>
                    <a:pt x="222" y="127"/>
                  </a:cubicBezTo>
                  <a:cubicBezTo>
                    <a:pt x="222" y="127"/>
                    <a:pt x="222" y="127"/>
                    <a:pt x="222" y="127"/>
                  </a:cubicBezTo>
                  <a:cubicBezTo>
                    <a:pt x="220" y="120"/>
                    <a:pt x="216" y="121"/>
                    <a:pt x="216" y="114"/>
                  </a:cubicBezTo>
                  <a:cubicBezTo>
                    <a:pt x="202" y="110"/>
                    <a:pt x="188" y="108"/>
                    <a:pt x="176" y="104"/>
                  </a:cubicBezTo>
                  <a:cubicBezTo>
                    <a:pt x="176" y="104"/>
                    <a:pt x="176" y="104"/>
                    <a:pt x="176" y="104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66" y="99"/>
                    <a:pt x="167" y="95"/>
                    <a:pt x="161" y="95"/>
                  </a:cubicBezTo>
                  <a:cubicBezTo>
                    <a:pt x="154" y="95"/>
                    <a:pt x="154" y="101"/>
                    <a:pt x="152" y="103"/>
                  </a:cubicBezTo>
                  <a:cubicBezTo>
                    <a:pt x="146" y="109"/>
                    <a:pt x="121" y="116"/>
                    <a:pt x="114" y="116"/>
                  </a:cubicBezTo>
                  <a:cubicBezTo>
                    <a:pt x="112" y="116"/>
                    <a:pt x="117" y="108"/>
                    <a:pt x="116" y="108"/>
                  </a:cubicBezTo>
                  <a:cubicBezTo>
                    <a:pt x="127" y="97"/>
                    <a:pt x="136" y="109"/>
                    <a:pt x="141" y="96"/>
                  </a:cubicBezTo>
                  <a:cubicBezTo>
                    <a:pt x="141" y="96"/>
                    <a:pt x="141" y="96"/>
                    <a:pt x="141" y="9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18" y="103"/>
                    <a:pt x="111" y="107"/>
                    <a:pt x="101" y="110"/>
                  </a:cubicBezTo>
                  <a:cubicBezTo>
                    <a:pt x="95" y="113"/>
                    <a:pt x="96" y="117"/>
                    <a:pt x="92" y="121"/>
                  </a:cubicBezTo>
                  <a:cubicBezTo>
                    <a:pt x="90" y="123"/>
                    <a:pt x="82" y="121"/>
                    <a:pt x="79" y="122"/>
                  </a:cubicBezTo>
                  <a:cubicBezTo>
                    <a:pt x="72" y="123"/>
                    <a:pt x="67" y="132"/>
                    <a:pt x="64" y="133"/>
                  </a:cubicBezTo>
                  <a:cubicBezTo>
                    <a:pt x="48" y="137"/>
                    <a:pt x="46" y="140"/>
                    <a:pt x="34" y="145"/>
                  </a:cubicBezTo>
                  <a:cubicBezTo>
                    <a:pt x="21" y="152"/>
                    <a:pt x="16" y="150"/>
                    <a:pt x="5" y="155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0"/>
                    <a:pt x="0" y="152"/>
                    <a:pt x="3" y="148"/>
                  </a:cubicBezTo>
                  <a:cubicBezTo>
                    <a:pt x="8" y="144"/>
                    <a:pt x="19" y="144"/>
                    <a:pt x="23" y="142"/>
                  </a:cubicBezTo>
                  <a:cubicBezTo>
                    <a:pt x="37" y="137"/>
                    <a:pt x="48" y="128"/>
                    <a:pt x="59" y="121"/>
                  </a:cubicBezTo>
                  <a:cubicBezTo>
                    <a:pt x="55" y="120"/>
                    <a:pt x="54" y="118"/>
                    <a:pt x="52" y="116"/>
                  </a:cubicBezTo>
                  <a:cubicBezTo>
                    <a:pt x="49" y="118"/>
                    <a:pt x="47" y="122"/>
                    <a:pt x="44" y="122"/>
                  </a:cubicBezTo>
                  <a:cubicBezTo>
                    <a:pt x="41" y="122"/>
                    <a:pt x="26" y="122"/>
                    <a:pt x="26" y="118"/>
                  </a:cubicBezTo>
                  <a:cubicBezTo>
                    <a:pt x="26" y="115"/>
                    <a:pt x="40" y="108"/>
                    <a:pt x="42" y="102"/>
                  </a:cubicBezTo>
                  <a:cubicBezTo>
                    <a:pt x="34" y="104"/>
                    <a:pt x="28" y="110"/>
                    <a:pt x="20" y="107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7" y="98"/>
                    <a:pt x="36" y="91"/>
                    <a:pt x="47" y="83"/>
                  </a:cubicBezTo>
                  <a:cubicBezTo>
                    <a:pt x="52" y="79"/>
                    <a:pt x="56" y="76"/>
                    <a:pt x="60" y="72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78" y="65"/>
                    <a:pt x="99" y="76"/>
                    <a:pt x="103" y="58"/>
                  </a:cubicBezTo>
                  <a:cubicBezTo>
                    <a:pt x="103" y="58"/>
                    <a:pt x="103" y="58"/>
                    <a:pt x="103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5" y="59"/>
                    <a:pt x="91" y="63"/>
                    <a:pt x="88" y="63"/>
                  </a:cubicBezTo>
                  <a:cubicBezTo>
                    <a:pt x="83" y="63"/>
                    <a:pt x="77" y="58"/>
                    <a:pt x="74" y="62"/>
                  </a:cubicBezTo>
                  <a:cubicBezTo>
                    <a:pt x="77" y="58"/>
                    <a:pt x="86" y="51"/>
                    <a:pt x="92" y="47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3" y="44"/>
                    <a:pt x="128" y="46"/>
                    <a:pt x="130" y="45"/>
                  </a:cubicBezTo>
                  <a:cubicBezTo>
                    <a:pt x="129" y="35"/>
                    <a:pt x="117" y="36"/>
                    <a:pt x="114" y="30"/>
                  </a:cubicBezTo>
                  <a:cubicBezTo>
                    <a:pt x="120" y="27"/>
                    <a:pt x="126" y="23"/>
                    <a:pt x="132" y="19"/>
                  </a:cubicBezTo>
                  <a:cubicBezTo>
                    <a:pt x="155" y="12"/>
                    <a:pt x="171" y="3"/>
                    <a:pt x="195" y="3"/>
                  </a:cubicBezTo>
                  <a:cubicBezTo>
                    <a:pt x="202" y="3"/>
                    <a:pt x="202" y="2"/>
                    <a:pt x="209" y="2"/>
                  </a:cubicBezTo>
                  <a:cubicBezTo>
                    <a:pt x="215" y="2"/>
                    <a:pt x="221" y="0"/>
                    <a:pt x="220" y="3"/>
                  </a:cubicBezTo>
                  <a:cubicBezTo>
                    <a:pt x="226" y="3"/>
                    <a:pt x="235" y="3"/>
                    <a:pt x="235" y="3"/>
                  </a:cubicBezTo>
                  <a:cubicBezTo>
                    <a:pt x="251" y="3"/>
                    <a:pt x="271" y="12"/>
                    <a:pt x="288" y="12"/>
                  </a:cubicBezTo>
                  <a:cubicBezTo>
                    <a:pt x="288" y="12"/>
                    <a:pt x="288" y="12"/>
                    <a:pt x="288" y="12"/>
                  </a:cubicBezTo>
                  <a:cubicBezTo>
                    <a:pt x="302" y="9"/>
                    <a:pt x="302" y="9"/>
                    <a:pt x="302" y="9"/>
                  </a:cubicBezTo>
                  <a:cubicBezTo>
                    <a:pt x="302" y="9"/>
                    <a:pt x="302" y="9"/>
                    <a:pt x="302" y="9"/>
                  </a:cubicBezTo>
                  <a:cubicBezTo>
                    <a:pt x="304" y="10"/>
                    <a:pt x="308" y="11"/>
                    <a:pt x="310" y="12"/>
                  </a:cubicBezTo>
                  <a:cubicBezTo>
                    <a:pt x="310" y="12"/>
                    <a:pt x="310" y="12"/>
                    <a:pt x="310" y="12"/>
                  </a:cubicBezTo>
                  <a:cubicBezTo>
                    <a:pt x="210" y="101"/>
                    <a:pt x="210" y="101"/>
                    <a:pt x="210" y="101"/>
                  </a:cubicBezTo>
                  <a:cubicBezTo>
                    <a:pt x="210" y="101"/>
                    <a:pt x="210" y="101"/>
                    <a:pt x="210" y="101"/>
                  </a:cubicBezTo>
                  <a:cubicBezTo>
                    <a:pt x="218" y="101"/>
                    <a:pt x="223" y="101"/>
                    <a:pt x="229" y="101"/>
                  </a:cubicBezTo>
                  <a:cubicBezTo>
                    <a:pt x="228" y="106"/>
                    <a:pt x="226" y="107"/>
                    <a:pt x="226" y="110"/>
                  </a:cubicBezTo>
                  <a:cubicBezTo>
                    <a:pt x="226" y="111"/>
                    <a:pt x="229" y="114"/>
                    <a:pt x="232" y="114"/>
                  </a:cubicBezTo>
                  <a:cubicBezTo>
                    <a:pt x="239" y="114"/>
                    <a:pt x="240" y="109"/>
                    <a:pt x="246" y="108"/>
                  </a:cubicBezTo>
                  <a:cubicBezTo>
                    <a:pt x="247" y="113"/>
                    <a:pt x="253" y="116"/>
                    <a:pt x="253" y="126"/>
                  </a:cubicBezTo>
                  <a:cubicBezTo>
                    <a:pt x="253" y="132"/>
                    <a:pt x="250" y="132"/>
                    <a:pt x="250" y="136"/>
                  </a:cubicBezTo>
                  <a:cubicBezTo>
                    <a:pt x="250" y="141"/>
                    <a:pt x="254" y="144"/>
                    <a:pt x="254" y="148"/>
                  </a:cubicBezTo>
                  <a:cubicBezTo>
                    <a:pt x="254" y="152"/>
                    <a:pt x="245" y="160"/>
                    <a:pt x="240" y="158"/>
                  </a:cubicBezTo>
                  <a:cubicBezTo>
                    <a:pt x="240" y="158"/>
                    <a:pt x="240" y="158"/>
                    <a:pt x="240" y="158"/>
                  </a:cubicBezTo>
                  <a:cubicBezTo>
                    <a:pt x="242" y="157"/>
                    <a:pt x="242" y="157"/>
                    <a:pt x="242" y="15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2" name="Freeform 66" descr="Dark vertical"/>
            <p:cNvSpPr>
              <a:spLocks/>
            </p:cNvSpPr>
            <p:nvPr/>
          </p:nvSpPr>
          <p:spPr bwMode="auto">
            <a:xfrm>
              <a:off x="949325" y="2900930"/>
              <a:ext cx="466725" cy="371475"/>
            </a:xfrm>
            <a:custGeom>
              <a:avLst/>
              <a:gdLst/>
              <a:ahLst/>
              <a:cxnLst>
                <a:cxn ang="0">
                  <a:pos x="213" y="170"/>
                </a:cxn>
                <a:cxn ang="0">
                  <a:pos x="206" y="187"/>
                </a:cxn>
                <a:cxn ang="0">
                  <a:pos x="194" y="199"/>
                </a:cxn>
                <a:cxn ang="0">
                  <a:pos x="160" y="192"/>
                </a:cxn>
                <a:cxn ang="0">
                  <a:pos x="134" y="179"/>
                </a:cxn>
                <a:cxn ang="0">
                  <a:pos x="125" y="180"/>
                </a:cxn>
                <a:cxn ang="0">
                  <a:pos x="108" y="164"/>
                </a:cxn>
                <a:cxn ang="0">
                  <a:pos x="83" y="153"/>
                </a:cxn>
                <a:cxn ang="0">
                  <a:pos x="81" y="126"/>
                </a:cxn>
                <a:cxn ang="0">
                  <a:pos x="51" y="76"/>
                </a:cxn>
                <a:cxn ang="0">
                  <a:pos x="51" y="73"/>
                </a:cxn>
                <a:cxn ang="0">
                  <a:pos x="34" y="41"/>
                </a:cxn>
                <a:cxn ang="0">
                  <a:pos x="18" y="11"/>
                </a:cxn>
                <a:cxn ang="0">
                  <a:pos x="24" y="57"/>
                </a:cxn>
                <a:cxn ang="0">
                  <a:pos x="36" y="88"/>
                </a:cxn>
                <a:cxn ang="0">
                  <a:pos x="44" y="105"/>
                </a:cxn>
                <a:cxn ang="0">
                  <a:pos x="36" y="103"/>
                </a:cxn>
                <a:cxn ang="0">
                  <a:pos x="24" y="79"/>
                </a:cxn>
                <a:cxn ang="0">
                  <a:pos x="13" y="46"/>
                </a:cxn>
                <a:cxn ang="0">
                  <a:pos x="0" y="17"/>
                </a:cxn>
                <a:cxn ang="0">
                  <a:pos x="0" y="10"/>
                </a:cxn>
                <a:cxn ang="0">
                  <a:pos x="1" y="0"/>
                </a:cxn>
                <a:cxn ang="0">
                  <a:pos x="69" y="16"/>
                </a:cxn>
                <a:cxn ang="0">
                  <a:pos x="110" y="20"/>
                </a:cxn>
                <a:cxn ang="0">
                  <a:pos x="122" y="41"/>
                </a:cxn>
                <a:cxn ang="0">
                  <a:pos x="126" y="41"/>
                </a:cxn>
                <a:cxn ang="0">
                  <a:pos x="155" y="65"/>
                </a:cxn>
                <a:cxn ang="0">
                  <a:pos x="167" y="75"/>
                </a:cxn>
                <a:cxn ang="0">
                  <a:pos x="167" y="74"/>
                </a:cxn>
                <a:cxn ang="0">
                  <a:pos x="157" y="118"/>
                </a:cxn>
                <a:cxn ang="0">
                  <a:pos x="184" y="163"/>
                </a:cxn>
                <a:cxn ang="0">
                  <a:pos x="213" y="157"/>
                </a:cxn>
                <a:cxn ang="0">
                  <a:pos x="255" y="125"/>
                </a:cxn>
                <a:cxn ang="0">
                  <a:pos x="263" y="131"/>
                </a:cxn>
                <a:cxn ang="0">
                  <a:pos x="244" y="164"/>
                </a:cxn>
                <a:cxn ang="0">
                  <a:pos x="228" y="163"/>
                </a:cxn>
              </a:cxnLst>
              <a:rect l="0" t="0" r="r" b="b"/>
              <a:pathLst>
                <a:path w="263" h="205">
                  <a:moveTo>
                    <a:pt x="228" y="163"/>
                  </a:moveTo>
                  <a:cubicBezTo>
                    <a:pt x="226" y="163"/>
                    <a:pt x="213" y="168"/>
                    <a:pt x="213" y="170"/>
                  </a:cubicBezTo>
                  <a:cubicBezTo>
                    <a:pt x="213" y="175"/>
                    <a:pt x="218" y="177"/>
                    <a:pt x="223" y="180"/>
                  </a:cubicBezTo>
                  <a:cubicBezTo>
                    <a:pt x="221" y="188"/>
                    <a:pt x="207" y="181"/>
                    <a:pt x="206" y="187"/>
                  </a:cubicBezTo>
                  <a:cubicBezTo>
                    <a:pt x="204" y="193"/>
                    <a:pt x="201" y="197"/>
                    <a:pt x="201" y="205"/>
                  </a:cubicBezTo>
                  <a:cubicBezTo>
                    <a:pt x="199" y="203"/>
                    <a:pt x="196" y="201"/>
                    <a:pt x="194" y="199"/>
                  </a:cubicBezTo>
                  <a:cubicBezTo>
                    <a:pt x="190" y="193"/>
                    <a:pt x="185" y="185"/>
                    <a:pt x="178" y="185"/>
                  </a:cubicBezTo>
                  <a:cubicBezTo>
                    <a:pt x="169" y="185"/>
                    <a:pt x="168" y="192"/>
                    <a:pt x="160" y="192"/>
                  </a:cubicBezTo>
                  <a:cubicBezTo>
                    <a:pt x="153" y="192"/>
                    <a:pt x="136" y="182"/>
                    <a:pt x="134" y="179"/>
                  </a:cubicBezTo>
                  <a:cubicBezTo>
                    <a:pt x="134" y="179"/>
                    <a:pt x="134" y="179"/>
                    <a:pt x="134" y="179"/>
                  </a:cubicBezTo>
                  <a:cubicBezTo>
                    <a:pt x="125" y="180"/>
                    <a:pt x="125" y="180"/>
                    <a:pt x="125" y="180"/>
                  </a:cubicBezTo>
                  <a:cubicBezTo>
                    <a:pt x="125" y="180"/>
                    <a:pt x="125" y="180"/>
                    <a:pt x="125" y="180"/>
                  </a:cubicBezTo>
                  <a:cubicBezTo>
                    <a:pt x="120" y="177"/>
                    <a:pt x="118" y="175"/>
                    <a:pt x="113" y="173"/>
                  </a:cubicBezTo>
                  <a:cubicBezTo>
                    <a:pt x="110" y="170"/>
                    <a:pt x="110" y="166"/>
                    <a:pt x="108" y="164"/>
                  </a:cubicBezTo>
                  <a:cubicBezTo>
                    <a:pt x="96" y="161"/>
                    <a:pt x="96" y="166"/>
                    <a:pt x="92" y="155"/>
                  </a:cubicBezTo>
                  <a:cubicBezTo>
                    <a:pt x="91" y="151"/>
                    <a:pt x="86" y="154"/>
                    <a:pt x="83" y="153"/>
                  </a:cubicBezTo>
                  <a:cubicBezTo>
                    <a:pt x="81" y="151"/>
                    <a:pt x="75" y="143"/>
                    <a:pt x="75" y="140"/>
                  </a:cubicBezTo>
                  <a:cubicBezTo>
                    <a:pt x="75" y="135"/>
                    <a:pt x="81" y="132"/>
                    <a:pt x="81" y="126"/>
                  </a:cubicBezTo>
                  <a:cubicBezTo>
                    <a:pt x="81" y="106"/>
                    <a:pt x="64" y="101"/>
                    <a:pt x="60" y="87"/>
                  </a:cubicBezTo>
                  <a:cubicBezTo>
                    <a:pt x="59" y="82"/>
                    <a:pt x="51" y="81"/>
                    <a:pt x="51" y="76"/>
                  </a:cubicBezTo>
                  <a:cubicBezTo>
                    <a:pt x="51" y="75"/>
                    <a:pt x="54" y="75"/>
                    <a:pt x="54" y="74"/>
                  </a:cubicBezTo>
                  <a:cubicBezTo>
                    <a:pt x="54" y="73"/>
                    <a:pt x="51" y="74"/>
                    <a:pt x="51" y="73"/>
                  </a:cubicBezTo>
                  <a:cubicBezTo>
                    <a:pt x="51" y="68"/>
                    <a:pt x="44" y="59"/>
                    <a:pt x="43" y="57"/>
                  </a:cubicBezTo>
                  <a:cubicBezTo>
                    <a:pt x="41" y="48"/>
                    <a:pt x="36" y="48"/>
                    <a:pt x="34" y="41"/>
                  </a:cubicBezTo>
                  <a:cubicBezTo>
                    <a:pt x="31" y="30"/>
                    <a:pt x="30" y="23"/>
                    <a:pt x="27" y="15"/>
                  </a:cubicBezTo>
                  <a:cubicBezTo>
                    <a:pt x="23" y="15"/>
                    <a:pt x="21" y="13"/>
                    <a:pt x="18" y="11"/>
                  </a:cubicBezTo>
                  <a:cubicBezTo>
                    <a:pt x="16" y="16"/>
                    <a:pt x="15" y="20"/>
                    <a:pt x="15" y="25"/>
                  </a:cubicBezTo>
                  <a:cubicBezTo>
                    <a:pt x="15" y="37"/>
                    <a:pt x="24" y="44"/>
                    <a:pt x="24" y="57"/>
                  </a:cubicBezTo>
                  <a:cubicBezTo>
                    <a:pt x="24" y="62"/>
                    <a:pt x="32" y="69"/>
                    <a:pt x="34" y="73"/>
                  </a:cubicBezTo>
                  <a:cubicBezTo>
                    <a:pt x="35" y="79"/>
                    <a:pt x="30" y="86"/>
                    <a:pt x="36" y="88"/>
                  </a:cubicBezTo>
                  <a:cubicBezTo>
                    <a:pt x="35" y="92"/>
                    <a:pt x="36" y="92"/>
                    <a:pt x="36" y="97"/>
                  </a:cubicBezTo>
                  <a:cubicBezTo>
                    <a:pt x="41" y="97"/>
                    <a:pt x="44" y="101"/>
                    <a:pt x="44" y="105"/>
                  </a:cubicBezTo>
                  <a:cubicBezTo>
                    <a:pt x="44" y="110"/>
                    <a:pt x="41" y="112"/>
                    <a:pt x="38" y="113"/>
                  </a:cubicBezTo>
                  <a:cubicBezTo>
                    <a:pt x="36" y="110"/>
                    <a:pt x="37" y="105"/>
                    <a:pt x="36" y="103"/>
                  </a:cubicBezTo>
                  <a:cubicBezTo>
                    <a:pt x="32" y="98"/>
                    <a:pt x="21" y="94"/>
                    <a:pt x="21" y="88"/>
                  </a:cubicBezTo>
                  <a:cubicBezTo>
                    <a:pt x="21" y="85"/>
                    <a:pt x="24" y="82"/>
                    <a:pt x="24" y="79"/>
                  </a:cubicBezTo>
                  <a:cubicBezTo>
                    <a:pt x="24" y="68"/>
                    <a:pt x="6" y="67"/>
                    <a:pt x="4" y="56"/>
                  </a:cubicBezTo>
                  <a:cubicBezTo>
                    <a:pt x="11" y="56"/>
                    <a:pt x="13" y="53"/>
                    <a:pt x="13" y="46"/>
                  </a:cubicBezTo>
                  <a:cubicBezTo>
                    <a:pt x="13" y="41"/>
                    <a:pt x="7" y="38"/>
                    <a:pt x="5" y="35"/>
                  </a:cubicBezTo>
                  <a:cubicBezTo>
                    <a:pt x="0" y="28"/>
                    <a:pt x="2" y="24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2"/>
                    <a:pt x="1" y="0"/>
                  </a:cubicBezTo>
                  <a:cubicBezTo>
                    <a:pt x="8" y="2"/>
                    <a:pt x="13" y="0"/>
                    <a:pt x="21" y="0"/>
                  </a:cubicBezTo>
                  <a:cubicBezTo>
                    <a:pt x="39" y="0"/>
                    <a:pt x="48" y="16"/>
                    <a:pt x="69" y="16"/>
                  </a:cubicBezTo>
                  <a:cubicBezTo>
                    <a:pt x="83" y="16"/>
                    <a:pt x="83" y="9"/>
                    <a:pt x="96" y="9"/>
                  </a:cubicBezTo>
                  <a:cubicBezTo>
                    <a:pt x="106" y="9"/>
                    <a:pt x="104" y="20"/>
                    <a:pt x="110" y="20"/>
                  </a:cubicBezTo>
                  <a:cubicBezTo>
                    <a:pt x="110" y="24"/>
                    <a:pt x="117" y="39"/>
                    <a:pt x="122" y="41"/>
                  </a:cubicBezTo>
                  <a:cubicBezTo>
                    <a:pt x="122" y="41"/>
                    <a:pt x="122" y="41"/>
                    <a:pt x="122" y="41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6" y="36"/>
                    <a:pt x="132" y="32"/>
                    <a:pt x="137" y="32"/>
                  </a:cubicBezTo>
                  <a:cubicBezTo>
                    <a:pt x="149" y="32"/>
                    <a:pt x="155" y="56"/>
                    <a:pt x="155" y="65"/>
                  </a:cubicBezTo>
                  <a:cubicBezTo>
                    <a:pt x="155" y="72"/>
                    <a:pt x="161" y="75"/>
                    <a:pt x="167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7" y="74"/>
                    <a:pt x="167" y="74"/>
                    <a:pt x="167" y="74"/>
                  </a:cubicBezTo>
                  <a:cubicBezTo>
                    <a:pt x="167" y="74"/>
                    <a:pt x="167" y="74"/>
                    <a:pt x="167" y="74"/>
                  </a:cubicBezTo>
                  <a:cubicBezTo>
                    <a:pt x="167" y="79"/>
                    <a:pt x="166" y="81"/>
                    <a:pt x="167" y="85"/>
                  </a:cubicBezTo>
                  <a:cubicBezTo>
                    <a:pt x="154" y="86"/>
                    <a:pt x="157" y="110"/>
                    <a:pt x="157" y="118"/>
                  </a:cubicBezTo>
                  <a:cubicBezTo>
                    <a:pt x="157" y="119"/>
                    <a:pt x="157" y="134"/>
                    <a:pt x="159" y="137"/>
                  </a:cubicBezTo>
                  <a:cubicBezTo>
                    <a:pt x="161" y="145"/>
                    <a:pt x="174" y="163"/>
                    <a:pt x="184" y="163"/>
                  </a:cubicBezTo>
                  <a:cubicBezTo>
                    <a:pt x="186" y="163"/>
                    <a:pt x="196" y="157"/>
                    <a:pt x="198" y="157"/>
                  </a:cubicBezTo>
                  <a:cubicBezTo>
                    <a:pt x="201" y="156"/>
                    <a:pt x="212" y="159"/>
                    <a:pt x="213" y="157"/>
                  </a:cubicBezTo>
                  <a:cubicBezTo>
                    <a:pt x="222" y="150"/>
                    <a:pt x="219" y="142"/>
                    <a:pt x="224" y="132"/>
                  </a:cubicBezTo>
                  <a:cubicBezTo>
                    <a:pt x="226" y="126"/>
                    <a:pt x="247" y="125"/>
                    <a:pt x="255" y="125"/>
                  </a:cubicBezTo>
                  <a:cubicBezTo>
                    <a:pt x="257" y="125"/>
                    <a:pt x="259" y="125"/>
                    <a:pt x="261" y="125"/>
                  </a:cubicBezTo>
                  <a:cubicBezTo>
                    <a:pt x="261" y="126"/>
                    <a:pt x="262" y="130"/>
                    <a:pt x="263" y="131"/>
                  </a:cubicBezTo>
                  <a:cubicBezTo>
                    <a:pt x="259" y="134"/>
                    <a:pt x="250" y="136"/>
                    <a:pt x="251" y="155"/>
                  </a:cubicBezTo>
                  <a:cubicBezTo>
                    <a:pt x="248" y="160"/>
                    <a:pt x="245" y="161"/>
                    <a:pt x="244" y="164"/>
                  </a:cubicBezTo>
                  <a:cubicBezTo>
                    <a:pt x="241" y="164"/>
                    <a:pt x="238" y="163"/>
                    <a:pt x="235" y="164"/>
                  </a:cubicBezTo>
                  <a:cubicBezTo>
                    <a:pt x="235" y="164"/>
                    <a:pt x="231" y="163"/>
                    <a:pt x="228" y="163"/>
                  </a:cubicBezTo>
                  <a:cubicBezTo>
                    <a:pt x="228" y="163"/>
                    <a:pt x="228" y="163"/>
                    <a:pt x="228" y="16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3" name="Freeform 67" descr="Dark vertical"/>
            <p:cNvSpPr>
              <a:spLocks/>
            </p:cNvSpPr>
            <p:nvPr/>
          </p:nvSpPr>
          <p:spPr bwMode="auto">
            <a:xfrm>
              <a:off x="1304925" y="3196205"/>
              <a:ext cx="66675" cy="90488"/>
            </a:xfrm>
            <a:custGeom>
              <a:avLst/>
              <a:gdLst/>
              <a:ahLst/>
              <a:cxnLst>
                <a:cxn ang="0">
                  <a:pos x="1" y="42"/>
                </a:cxn>
                <a:cxn ang="0">
                  <a:pos x="6" y="24"/>
                </a:cxn>
                <a:cxn ang="0">
                  <a:pos x="23" y="17"/>
                </a:cxn>
                <a:cxn ang="0">
                  <a:pos x="13" y="7"/>
                </a:cxn>
                <a:cxn ang="0">
                  <a:pos x="28" y="0"/>
                </a:cxn>
                <a:cxn ang="0">
                  <a:pos x="35" y="1"/>
                </a:cxn>
                <a:cxn ang="0">
                  <a:pos x="35" y="1"/>
                </a:cxn>
                <a:cxn ang="0">
                  <a:pos x="35" y="10"/>
                </a:cxn>
                <a:cxn ang="0">
                  <a:pos x="35" y="10"/>
                </a:cxn>
                <a:cxn ang="0">
                  <a:pos x="31" y="29"/>
                </a:cxn>
                <a:cxn ang="0">
                  <a:pos x="37" y="29"/>
                </a:cxn>
                <a:cxn ang="0">
                  <a:pos x="35" y="34"/>
                </a:cxn>
                <a:cxn ang="0">
                  <a:pos x="21" y="50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1" y="42"/>
                </a:cxn>
              </a:cxnLst>
              <a:rect l="0" t="0" r="r" b="b"/>
              <a:pathLst>
                <a:path w="38" h="50">
                  <a:moveTo>
                    <a:pt x="1" y="42"/>
                  </a:moveTo>
                  <a:cubicBezTo>
                    <a:pt x="1" y="34"/>
                    <a:pt x="4" y="30"/>
                    <a:pt x="6" y="24"/>
                  </a:cubicBezTo>
                  <a:cubicBezTo>
                    <a:pt x="7" y="18"/>
                    <a:pt x="21" y="25"/>
                    <a:pt x="23" y="17"/>
                  </a:cubicBezTo>
                  <a:cubicBezTo>
                    <a:pt x="18" y="14"/>
                    <a:pt x="13" y="12"/>
                    <a:pt x="13" y="7"/>
                  </a:cubicBezTo>
                  <a:cubicBezTo>
                    <a:pt x="13" y="5"/>
                    <a:pt x="26" y="0"/>
                    <a:pt x="28" y="0"/>
                  </a:cubicBezTo>
                  <a:cubicBezTo>
                    <a:pt x="31" y="0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17"/>
                    <a:pt x="33" y="25"/>
                    <a:pt x="31" y="29"/>
                  </a:cubicBezTo>
                  <a:cubicBezTo>
                    <a:pt x="33" y="29"/>
                    <a:pt x="37" y="29"/>
                    <a:pt x="37" y="29"/>
                  </a:cubicBezTo>
                  <a:cubicBezTo>
                    <a:pt x="37" y="29"/>
                    <a:pt x="38" y="34"/>
                    <a:pt x="35" y="34"/>
                  </a:cubicBezTo>
                  <a:cubicBezTo>
                    <a:pt x="32" y="43"/>
                    <a:pt x="21" y="50"/>
                    <a:pt x="21" y="50"/>
                  </a:cubicBezTo>
                  <a:cubicBezTo>
                    <a:pt x="13" y="48"/>
                    <a:pt x="5" y="45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1" y="42"/>
                    <a:pt x="1" y="4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4" name="Freeform 68" descr="Dark vertical"/>
            <p:cNvSpPr>
              <a:spLocks/>
            </p:cNvSpPr>
            <p:nvPr/>
          </p:nvSpPr>
          <p:spPr bwMode="auto">
            <a:xfrm>
              <a:off x="1360488" y="3196205"/>
              <a:ext cx="28575" cy="52388"/>
            </a:xfrm>
            <a:custGeom>
              <a:avLst/>
              <a:gdLst/>
              <a:ahLst/>
              <a:cxnLst>
                <a:cxn ang="0">
                  <a:pos x="13" y="1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6" y="29"/>
                </a:cxn>
                <a:cxn ang="0">
                  <a:pos x="6" y="29"/>
                </a:cxn>
                <a:cxn ang="0">
                  <a:pos x="6" y="28"/>
                </a:cxn>
                <a:cxn ang="0">
                  <a:pos x="6" y="28"/>
                </a:cxn>
                <a:cxn ang="0">
                  <a:pos x="0" y="29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3" y="1"/>
                </a:cxn>
                <a:cxn ang="0">
                  <a:pos x="13" y="1"/>
                </a:cxn>
              </a:cxnLst>
              <a:rect l="0" t="0" r="r" b="b"/>
              <a:pathLst>
                <a:path w="16" h="29">
                  <a:moveTo>
                    <a:pt x="13" y="1"/>
                  </a:moveTo>
                  <a:cubicBezTo>
                    <a:pt x="12" y="1"/>
                    <a:pt x="12" y="3"/>
                    <a:pt x="12" y="4"/>
                  </a:cubicBezTo>
                  <a:cubicBezTo>
                    <a:pt x="12" y="5"/>
                    <a:pt x="12" y="6"/>
                    <a:pt x="12" y="7"/>
                  </a:cubicBezTo>
                  <a:cubicBezTo>
                    <a:pt x="16" y="14"/>
                    <a:pt x="10" y="25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29"/>
                    <a:pt x="0" y="29"/>
                  </a:cubicBezTo>
                  <a:cubicBezTo>
                    <a:pt x="2" y="25"/>
                    <a:pt x="2" y="17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0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5" name="Freeform 69" descr="Dark vertical"/>
            <p:cNvSpPr>
              <a:spLocks/>
            </p:cNvSpPr>
            <p:nvPr/>
          </p:nvSpPr>
          <p:spPr bwMode="auto">
            <a:xfrm>
              <a:off x="1360488" y="3239068"/>
              <a:ext cx="98425" cy="6350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16" y="21"/>
                </a:cxn>
                <a:cxn ang="0">
                  <a:pos x="16" y="21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9" y="34"/>
                </a:cxn>
                <a:cxn ang="0">
                  <a:pos x="26" y="25"/>
                </a:cxn>
                <a:cxn ang="0">
                  <a:pos x="56" y="12"/>
                </a:cxn>
                <a:cxn ang="0">
                  <a:pos x="56" y="1"/>
                </a:cxn>
                <a:cxn ang="0">
                  <a:pos x="25" y="1"/>
                </a:cxn>
                <a:cxn ang="0">
                  <a:pos x="6" y="5"/>
                </a:cxn>
                <a:cxn ang="0">
                  <a:pos x="4" y="1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7"/>
                </a:cxn>
              </a:cxnLst>
              <a:rect l="0" t="0" r="r" b="b"/>
              <a:pathLst>
                <a:path w="56" h="34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5" y="19"/>
                    <a:pt x="10" y="23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7" y="30"/>
                    <a:pt x="16" y="34"/>
                    <a:pt x="19" y="34"/>
                  </a:cubicBezTo>
                  <a:cubicBezTo>
                    <a:pt x="23" y="34"/>
                    <a:pt x="24" y="26"/>
                    <a:pt x="26" y="25"/>
                  </a:cubicBezTo>
                  <a:cubicBezTo>
                    <a:pt x="36" y="19"/>
                    <a:pt x="43" y="16"/>
                    <a:pt x="56" y="12"/>
                  </a:cubicBezTo>
                  <a:cubicBezTo>
                    <a:pt x="56" y="9"/>
                    <a:pt x="56" y="7"/>
                    <a:pt x="56" y="1"/>
                  </a:cubicBezTo>
                  <a:cubicBezTo>
                    <a:pt x="51" y="1"/>
                    <a:pt x="38" y="0"/>
                    <a:pt x="25" y="1"/>
                  </a:cubicBezTo>
                  <a:cubicBezTo>
                    <a:pt x="16" y="2"/>
                    <a:pt x="6" y="6"/>
                    <a:pt x="6" y="5"/>
                  </a:cubicBezTo>
                  <a:cubicBezTo>
                    <a:pt x="6" y="5"/>
                    <a:pt x="7" y="10"/>
                    <a:pt x="4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6" name="Freeform 70" descr="Dark vertical"/>
            <p:cNvSpPr>
              <a:spLocks/>
            </p:cNvSpPr>
            <p:nvPr/>
          </p:nvSpPr>
          <p:spPr bwMode="auto">
            <a:xfrm>
              <a:off x="1343025" y="3269230"/>
              <a:ext cx="46038" cy="285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10"/>
                </a:cxn>
                <a:cxn ang="0">
                  <a:pos x="26" y="10"/>
                </a:cxn>
                <a:cxn ang="0">
                  <a:pos x="19" y="15"/>
                </a:cxn>
                <a:cxn ang="0">
                  <a:pos x="0" y="10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</a:cxnLst>
              <a:rect l="0" t="0" r="r" b="b"/>
              <a:pathLst>
                <a:path w="26" h="15">
                  <a:moveTo>
                    <a:pt x="10" y="0"/>
                  </a:moveTo>
                  <a:cubicBezTo>
                    <a:pt x="15" y="3"/>
                    <a:pt x="20" y="7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4" y="12"/>
                    <a:pt x="20" y="15"/>
                    <a:pt x="19" y="15"/>
                  </a:cubicBezTo>
                  <a:cubicBezTo>
                    <a:pt x="10" y="12"/>
                    <a:pt x="7" y="13"/>
                    <a:pt x="0" y="10"/>
                  </a:cubicBezTo>
                  <a:cubicBezTo>
                    <a:pt x="0" y="10"/>
                    <a:pt x="5" y="7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7" name="Freeform 71" descr="Dark vertical"/>
            <p:cNvSpPr>
              <a:spLocks/>
            </p:cNvSpPr>
            <p:nvPr/>
          </p:nvSpPr>
          <p:spPr bwMode="auto">
            <a:xfrm>
              <a:off x="1377950" y="3259705"/>
              <a:ext cx="80963" cy="80963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10" y="22"/>
                </a:cxn>
                <a:cxn ang="0">
                  <a:pos x="17" y="13"/>
                </a:cxn>
                <a:cxn ang="0">
                  <a:pos x="47" y="0"/>
                </a:cxn>
                <a:cxn ang="0">
                  <a:pos x="39" y="41"/>
                </a:cxn>
                <a:cxn ang="0">
                  <a:pos x="39" y="41"/>
                </a:cxn>
                <a:cxn ang="0">
                  <a:pos x="23" y="39"/>
                </a:cxn>
                <a:cxn ang="0">
                  <a:pos x="23" y="39"/>
                </a:cxn>
                <a:cxn ang="0">
                  <a:pos x="20" y="44"/>
                </a:cxn>
                <a:cxn ang="0">
                  <a:pos x="0" y="19"/>
                </a:cxn>
                <a:cxn ang="0">
                  <a:pos x="7" y="14"/>
                </a:cxn>
                <a:cxn ang="0">
                  <a:pos x="7" y="14"/>
                </a:cxn>
                <a:cxn ang="0">
                  <a:pos x="5" y="16"/>
                </a:cxn>
              </a:cxnLst>
              <a:rect l="0" t="0" r="r" b="b"/>
              <a:pathLst>
                <a:path w="47" h="44">
                  <a:moveTo>
                    <a:pt x="5" y="16"/>
                  </a:moveTo>
                  <a:cubicBezTo>
                    <a:pt x="8" y="18"/>
                    <a:pt x="7" y="22"/>
                    <a:pt x="10" y="22"/>
                  </a:cubicBezTo>
                  <a:cubicBezTo>
                    <a:pt x="14" y="22"/>
                    <a:pt x="15" y="14"/>
                    <a:pt x="17" y="13"/>
                  </a:cubicBezTo>
                  <a:cubicBezTo>
                    <a:pt x="27" y="7"/>
                    <a:pt x="34" y="4"/>
                    <a:pt x="47" y="0"/>
                  </a:cubicBezTo>
                  <a:cubicBezTo>
                    <a:pt x="47" y="9"/>
                    <a:pt x="39" y="25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2" y="39"/>
                    <a:pt x="21" y="42"/>
                    <a:pt x="20" y="44"/>
                  </a:cubicBezTo>
                  <a:cubicBezTo>
                    <a:pt x="11" y="36"/>
                    <a:pt x="10" y="24"/>
                    <a:pt x="0" y="19"/>
                  </a:cubicBezTo>
                  <a:cubicBezTo>
                    <a:pt x="1" y="19"/>
                    <a:pt x="5" y="16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5" y="16"/>
                    <a:pt x="5" y="16"/>
                    <a:pt x="5" y="1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8" name="Freeform 72" descr="Dark vertical"/>
            <p:cNvSpPr>
              <a:spLocks/>
            </p:cNvSpPr>
            <p:nvPr/>
          </p:nvSpPr>
          <p:spPr bwMode="auto">
            <a:xfrm>
              <a:off x="1408113" y="3332730"/>
              <a:ext cx="61912" cy="63500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6" y="36"/>
                </a:cxn>
                <a:cxn ang="0">
                  <a:pos x="36" y="36"/>
                </a:cxn>
                <a:cxn ang="0">
                  <a:pos x="29" y="36"/>
                </a:cxn>
                <a:cxn ang="0">
                  <a:pos x="17" y="23"/>
                </a:cxn>
                <a:cxn ang="0">
                  <a:pos x="17" y="27"/>
                </a:cxn>
                <a:cxn ang="0">
                  <a:pos x="6" y="12"/>
                </a:cxn>
                <a:cxn ang="0">
                  <a:pos x="9" y="17"/>
                </a:cxn>
                <a:cxn ang="0">
                  <a:pos x="9" y="17"/>
                </a:cxn>
                <a:cxn ang="0">
                  <a:pos x="9" y="21"/>
                </a:cxn>
                <a:cxn ang="0">
                  <a:pos x="5" y="21"/>
                </a:cxn>
                <a:cxn ang="0">
                  <a:pos x="5" y="21"/>
                </a:cxn>
                <a:cxn ang="0">
                  <a:pos x="0" y="10"/>
                </a:cxn>
                <a:cxn ang="0">
                  <a:pos x="3" y="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34" y="25"/>
                </a:cxn>
                <a:cxn ang="0">
                  <a:pos x="34" y="36"/>
                </a:cxn>
                <a:cxn ang="0">
                  <a:pos x="34" y="36"/>
                </a:cxn>
                <a:cxn ang="0">
                  <a:pos x="34" y="36"/>
                </a:cxn>
                <a:cxn ang="0">
                  <a:pos x="36" y="36"/>
                </a:cxn>
              </a:cxnLst>
              <a:rect l="0" t="0" r="r" b="b"/>
              <a:pathLst>
                <a:path w="36" h="36">
                  <a:moveTo>
                    <a:pt x="3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36"/>
                    <a:pt x="32" y="36"/>
                    <a:pt x="29" y="36"/>
                  </a:cubicBezTo>
                  <a:cubicBezTo>
                    <a:pt x="22" y="36"/>
                    <a:pt x="23" y="27"/>
                    <a:pt x="17" y="23"/>
                  </a:cubicBezTo>
                  <a:cubicBezTo>
                    <a:pt x="17" y="24"/>
                    <a:pt x="17" y="25"/>
                    <a:pt x="17" y="27"/>
                  </a:cubicBezTo>
                  <a:cubicBezTo>
                    <a:pt x="15" y="27"/>
                    <a:pt x="10" y="15"/>
                    <a:pt x="6" y="12"/>
                  </a:cubicBezTo>
                  <a:cubicBezTo>
                    <a:pt x="6" y="13"/>
                    <a:pt x="8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2" y="18"/>
                    <a:pt x="0" y="13"/>
                    <a:pt x="0" y="10"/>
                  </a:cubicBezTo>
                  <a:cubicBezTo>
                    <a:pt x="0" y="7"/>
                    <a:pt x="2" y="6"/>
                    <a:pt x="3" y="5"/>
                  </a:cubicBezTo>
                  <a:cubicBezTo>
                    <a:pt x="4" y="3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0"/>
                    <a:pt x="28" y="20"/>
                    <a:pt x="34" y="25"/>
                  </a:cubicBezTo>
                  <a:cubicBezTo>
                    <a:pt x="34" y="28"/>
                    <a:pt x="34" y="31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6"/>
                    <a:pt x="36" y="36"/>
                    <a:pt x="36" y="3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9" name="Freeform 73" descr="Dark vertical"/>
            <p:cNvSpPr>
              <a:spLocks/>
            </p:cNvSpPr>
            <p:nvPr/>
          </p:nvSpPr>
          <p:spPr bwMode="auto">
            <a:xfrm>
              <a:off x="1466850" y="3370830"/>
              <a:ext cx="100013" cy="5238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4"/>
                </a:cxn>
                <a:cxn ang="0">
                  <a:pos x="9" y="8"/>
                </a:cxn>
                <a:cxn ang="0">
                  <a:pos x="32" y="0"/>
                </a:cxn>
                <a:cxn ang="0">
                  <a:pos x="56" y="13"/>
                </a:cxn>
                <a:cxn ang="0">
                  <a:pos x="46" y="29"/>
                </a:cxn>
                <a:cxn ang="0">
                  <a:pos x="39" y="22"/>
                </a:cxn>
                <a:cxn ang="0">
                  <a:pos x="44" y="15"/>
                </a:cxn>
                <a:cxn ang="0">
                  <a:pos x="32" y="6"/>
                </a:cxn>
                <a:cxn ang="0">
                  <a:pos x="21" y="22"/>
                </a:cxn>
                <a:cxn ang="0">
                  <a:pos x="16" y="25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0" y="14"/>
                </a:cxn>
              </a:cxnLst>
              <a:rect l="0" t="0" r="r" b="b"/>
              <a:pathLst>
                <a:path w="56" h="29">
                  <a:moveTo>
                    <a:pt x="0" y="14"/>
                  </a:moveTo>
                  <a:cubicBezTo>
                    <a:pt x="0" y="9"/>
                    <a:pt x="0" y="7"/>
                    <a:pt x="0" y="4"/>
                  </a:cubicBezTo>
                  <a:cubicBezTo>
                    <a:pt x="3" y="6"/>
                    <a:pt x="6" y="8"/>
                    <a:pt x="9" y="8"/>
                  </a:cubicBezTo>
                  <a:cubicBezTo>
                    <a:pt x="20" y="8"/>
                    <a:pt x="23" y="0"/>
                    <a:pt x="32" y="0"/>
                  </a:cubicBezTo>
                  <a:cubicBezTo>
                    <a:pt x="44" y="0"/>
                    <a:pt x="46" y="13"/>
                    <a:pt x="56" y="13"/>
                  </a:cubicBezTo>
                  <a:cubicBezTo>
                    <a:pt x="47" y="19"/>
                    <a:pt x="47" y="25"/>
                    <a:pt x="46" y="29"/>
                  </a:cubicBezTo>
                  <a:cubicBezTo>
                    <a:pt x="45" y="28"/>
                    <a:pt x="39" y="23"/>
                    <a:pt x="39" y="22"/>
                  </a:cubicBezTo>
                  <a:cubicBezTo>
                    <a:pt x="39" y="18"/>
                    <a:pt x="41" y="16"/>
                    <a:pt x="44" y="15"/>
                  </a:cubicBezTo>
                  <a:cubicBezTo>
                    <a:pt x="38" y="11"/>
                    <a:pt x="34" y="11"/>
                    <a:pt x="32" y="6"/>
                  </a:cubicBezTo>
                  <a:cubicBezTo>
                    <a:pt x="22" y="8"/>
                    <a:pt x="21" y="15"/>
                    <a:pt x="21" y="22"/>
                  </a:cubicBezTo>
                  <a:cubicBezTo>
                    <a:pt x="21" y="23"/>
                    <a:pt x="19" y="25"/>
                    <a:pt x="16" y="25"/>
                  </a:cubicBezTo>
                  <a:cubicBezTo>
                    <a:pt x="11" y="25"/>
                    <a:pt x="8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0" name="Freeform 74" descr="Dark vertical"/>
            <p:cNvSpPr>
              <a:spLocks/>
            </p:cNvSpPr>
            <p:nvPr/>
          </p:nvSpPr>
          <p:spPr bwMode="auto">
            <a:xfrm>
              <a:off x="1477963" y="3118418"/>
              <a:ext cx="9525" cy="79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6" y="2"/>
                    <a:pt x="6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1" name="Freeform 75" descr="Dark vertical"/>
            <p:cNvSpPr>
              <a:spLocks/>
            </p:cNvSpPr>
            <p:nvPr/>
          </p:nvSpPr>
          <p:spPr bwMode="auto">
            <a:xfrm>
              <a:off x="1446213" y="3093018"/>
              <a:ext cx="177800" cy="69850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8" y="6"/>
                </a:cxn>
                <a:cxn ang="0">
                  <a:pos x="3" y="16"/>
                </a:cxn>
                <a:cxn ang="0">
                  <a:pos x="24" y="7"/>
                </a:cxn>
                <a:cxn ang="0">
                  <a:pos x="24" y="7"/>
                </a:cxn>
                <a:cxn ang="0">
                  <a:pos x="32" y="7"/>
                </a:cxn>
                <a:cxn ang="0">
                  <a:pos x="32" y="7"/>
                </a:cxn>
                <a:cxn ang="0">
                  <a:pos x="42" y="12"/>
                </a:cxn>
                <a:cxn ang="0">
                  <a:pos x="67" y="23"/>
                </a:cxn>
                <a:cxn ang="0">
                  <a:pos x="76" y="31"/>
                </a:cxn>
                <a:cxn ang="0">
                  <a:pos x="71" y="35"/>
                </a:cxn>
                <a:cxn ang="0">
                  <a:pos x="81" y="38"/>
                </a:cxn>
                <a:cxn ang="0">
                  <a:pos x="81" y="38"/>
                </a:cxn>
                <a:cxn ang="0">
                  <a:pos x="97" y="36"/>
                </a:cxn>
                <a:cxn ang="0">
                  <a:pos x="97" y="36"/>
                </a:cxn>
                <a:cxn ang="0">
                  <a:pos x="101" y="32"/>
                </a:cxn>
                <a:cxn ang="0">
                  <a:pos x="101" y="29"/>
                </a:cxn>
                <a:cxn ang="0">
                  <a:pos x="64" y="10"/>
                </a:cxn>
                <a:cxn ang="0">
                  <a:pos x="52" y="5"/>
                </a:cxn>
                <a:cxn ang="0">
                  <a:pos x="52" y="5"/>
                </a:cxn>
                <a:cxn ang="0">
                  <a:pos x="27" y="0"/>
                </a:cxn>
              </a:cxnLst>
              <a:rect l="0" t="0" r="r" b="b"/>
              <a:pathLst>
                <a:path w="101" h="38">
                  <a:moveTo>
                    <a:pt x="27" y="0"/>
                  </a:moveTo>
                  <a:cubicBezTo>
                    <a:pt x="20" y="0"/>
                    <a:pt x="10" y="4"/>
                    <a:pt x="8" y="6"/>
                  </a:cubicBezTo>
                  <a:cubicBezTo>
                    <a:pt x="7" y="7"/>
                    <a:pt x="0" y="16"/>
                    <a:pt x="3" y="16"/>
                  </a:cubicBezTo>
                  <a:cubicBezTo>
                    <a:pt x="12" y="16"/>
                    <a:pt x="15" y="10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13"/>
                    <a:pt x="35" y="10"/>
                    <a:pt x="42" y="12"/>
                  </a:cubicBezTo>
                  <a:cubicBezTo>
                    <a:pt x="52" y="16"/>
                    <a:pt x="57" y="20"/>
                    <a:pt x="67" y="23"/>
                  </a:cubicBezTo>
                  <a:cubicBezTo>
                    <a:pt x="67" y="29"/>
                    <a:pt x="74" y="29"/>
                    <a:pt x="76" y="31"/>
                  </a:cubicBezTo>
                  <a:cubicBezTo>
                    <a:pt x="75" y="32"/>
                    <a:pt x="72" y="34"/>
                    <a:pt x="71" y="35"/>
                  </a:cubicBezTo>
                  <a:cubicBezTo>
                    <a:pt x="74" y="38"/>
                    <a:pt x="77" y="38"/>
                    <a:pt x="81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5"/>
                    <a:pt x="100" y="32"/>
                    <a:pt x="101" y="32"/>
                  </a:cubicBezTo>
                  <a:cubicBezTo>
                    <a:pt x="100" y="31"/>
                    <a:pt x="100" y="29"/>
                    <a:pt x="101" y="29"/>
                  </a:cubicBezTo>
                  <a:cubicBezTo>
                    <a:pt x="88" y="29"/>
                    <a:pt x="72" y="16"/>
                    <a:pt x="64" y="10"/>
                  </a:cubicBezTo>
                  <a:cubicBezTo>
                    <a:pt x="61" y="7"/>
                    <a:pt x="52" y="13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2" name="Freeform 76" descr="Dark vertical"/>
            <p:cNvSpPr>
              <a:spLocks/>
            </p:cNvSpPr>
            <p:nvPr/>
          </p:nvSpPr>
          <p:spPr bwMode="auto">
            <a:xfrm>
              <a:off x="1635125" y="3127943"/>
              <a:ext cx="17463" cy="7937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9" y="0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cubicBezTo>
                    <a:pt x="5" y="5"/>
                    <a:pt x="8" y="4"/>
                    <a:pt x="9" y="0"/>
                  </a:cubicBezTo>
                  <a:cubicBezTo>
                    <a:pt x="5" y="1"/>
                    <a:pt x="1" y="0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3" name="Freeform 77" descr="Dark vertical"/>
            <p:cNvSpPr>
              <a:spLocks/>
            </p:cNvSpPr>
            <p:nvPr/>
          </p:nvSpPr>
          <p:spPr bwMode="auto">
            <a:xfrm>
              <a:off x="1566863" y="3023168"/>
              <a:ext cx="63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4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4" name="Freeform 78" descr="Dark vertical"/>
            <p:cNvSpPr>
              <a:spLocks/>
            </p:cNvSpPr>
            <p:nvPr/>
          </p:nvSpPr>
          <p:spPr bwMode="auto">
            <a:xfrm>
              <a:off x="1573213" y="3012055"/>
              <a:ext cx="25400" cy="2540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11" y="3"/>
                </a:cxn>
                <a:cxn ang="0">
                  <a:pos x="14" y="11"/>
                </a:cxn>
                <a:cxn ang="0">
                  <a:pos x="11" y="15"/>
                </a:cxn>
                <a:cxn ang="0">
                  <a:pos x="10" y="6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9" y="3"/>
                    <a:pt x="11" y="3"/>
                  </a:cubicBezTo>
                  <a:cubicBezTo>
                    <a:pt x="11" y="6"/>
                    <a:pt x="14" y="8"/>
                    <a:pt x="14" y="11"/>
                  </a:cubicBezTo>
                  <a:cubicBezTo>
                    <a:pt x="14" y="12"/>
                    <a:pt x="12" y="14"/>
                    <a:pt x="11" y="15"/>
                  </a:cubicBezTo>
                  <a:cubicBezTo>
                    <a:pt x="11" y="12"/>
                    <a:pt x="9" y="8"/>
                    <a:pt x="10" y="6"/>
                  </a:cubicBezTo>
                  <a:cubicBezTo>
                    <a:pt x="9" y="6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5" name="Freeform 79" descr="Dark vertical"/>
            <p:cNvSpPr>
              <a:spLocks/>
            </p:cNvSpPr>
            <p:nvPr/>
          </p:nvSpPr>
          <p:spPr bwMode="auto">
            <a:xfrm>
              <a:off x="1568450" y="3050155"/>
              <a:ext cx="20638" cy="28575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5" y="16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12" h="16">
                  <a:moveTo>
                    <a:pt x="5" y="3"/>
                  </a:moveTo>
                  <a:cubicBezTo>
                    <a:pt x="3" y="3"/>
                    <a:pt x="2" y="0"/>
                    <a:pt x="2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2" y="14"/>
                    <a:pt x="5" y="16"/>
                  </a:cubicBezTo>
                  <a:cubicBezTo>
                    <a:pt x="6" y="14"/>
                    <a:pt x="12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6" name="Freeform 80" descr="Dark vertical"/>
            <p:cNvSpPr>
              <a:spLocks/>
            </p:cNvSpPr>
            <p:nvPr/>
          </p:nvSpPr>
          <p:spPr bwMode="auto">
            <a:xfrm>
              <a:off x="1590675" y="3050155"/>
              <a:ext cx="3175" cy="476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3"/>
                </a:cxn>
                <a:cxn ang="0">
                  <a:pos x="1" y="3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7" name="Freeform 81" descr="Dark vertical"/>
            <p:cNvSpPr>
              <a:spLocks/>
            </p:cNvSpPr>
            <p:nvPr/>
          </p:nvSpPr>
          <p:spPr bwMode="auto">
            <a:xfrm>
              <a:off x="1595438" y="3045393"/>
              <a:ext cx="12700" cy="158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5"/>
                </a:cxn>
                <a:cxn ang="0">
                  <a:pos x="6" y="8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7" h="8">
                  <a:moveTo>
                    <a:pt x="2" y="0"/>
                  </a:moveTo>
                  <a:cubicBezTo>
                    <a:pt x="3" y="1"/>
                    <a:pt x="6" y="3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3" y="5"/>
                    <a:pt x="0" y="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8" name="Freeform 82" descr="Dark vertical"/>
            <p:cNvSpPr>
              <a:spLocks/>
            </p:cNvSpPr>
            <p:nvPr/>
          </p:nvSpPr>
          <p:spPr bwMode="auto">
            <a:xfrm>
              <a:off x="1611313" y="3059680"/>
              <a:ext cx="6350" cy="952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7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cubicBezTo>
                    <a:pt x="3" y="4"/>
                    <a:pt x="3" y="5"/>
                    <a:pt x="0" y="7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9" name="Freeform 83" descr="Dark vertical"/>
            <p:cNvSpPr>
              <a:spLocks/>
            </p:cNvSpPr>
            <p:nvPr/>
          </p:nvSpPr>
          <p:spPr bwMode="auto">
            <a:xfrm>
              <a:off x="1611313" y="3080318"/>
              <a:ext cx="11112" cy="14287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3" y="0"/>
                </a:cxn>
                <a:cxn ang="0">
                  <a:pos x="6" y="7"/>
                </a:cxn>
                <a:cxn ang="0">
                  <a:pos x="6" y="7"/>
                </a:cxn>
              </a:cxnLst>
              <a:rect l="0" t="0" r="r" b="b"/>
              <a:pathLst>
                <a:path w="6" h="8">
                  <a:moveTo>
                    <a:pt x="6" y="7"/>
                  </a:moveTo>
                  <a:cubicBezTo>
                    <a:pt x="4" y="5"/>
                    <a:pt x="3" y="2"/>
                    <a:pt x="3" y="0"/>
                  </a:cubicBezTo>
                  <a:cubicBezTo>
                    <a:pt x="1" y="6"/>
                    <a:pt x="0" y="8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0" name="Freeform 84" descr="Dark vertical"/>
            <p:cNvSpPr>
              <a:spLocks/>
            </p:cNvSpPr>
            <p:nvPr/>
          </p:nvSpPr>
          <p:spPr bwMode="auto">
            <a:xfrm>
              <a:off x="1630363" y="3094605"/>
              <a:ext cx="9525" cy="206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5"/>
                </a:cxn>
                <a:cxn ang="0">
                  <a:pos x="0" y="1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cubicBezTo>
                    <a:pt x="5" y="1"/>
                    <a:pt x="5" y="4"/>
                    <a:pt x="5" y="5"/>
                  </a:cubicBezTo>
                  <a:cubicBezTo>
                    <a:pt x="5" y="9"/>
                    <a:pt x="3" y="11"/>
                    <a:pt x="0" y="10"/>
                  </a:cubicBezTo>
                  <a:cubicBezTo>
                    <a:pt x="2" y="5"/>
                    <a:pt x="2" y="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1" name="Freeform 85" descr="Dark vertical"/>
            <p:cNvSpPr>
              <a:spLocks/>
            </p:cNvSpPr>
            <p:nvPr/>
          </p:nvSpPr>
          <p:spPr bwMode="auto">
            <a:xfrm>
              <a:off x="1651000" y="311048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0" y="1"/>
                    <a:pt x="3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2" name="Freeform 86" descr="Dark vertical"/>
            <p:cNvSpPr>
              <a:spLocks/>
            </p:cNvSpPr>
            <p:nvPr/>
          </p:nvSpPr>
          <p:spPr bwMode="auto">
            <a:xfrm>
              <a:off x="1593850" y="3050155"/>
              <a:ext cx="0" cy="47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3" name="Line 87" descr="Dark vertical"/>
            <p:cNvSpPr>
              <a:spLocks noChangeShapeType="1"/>
            </p:cNvSpPr>
            <p:nvPr/>
          </p:nvSpPr>
          <p:spPr bwMode="auto">
            <a:xfrm flipV="1">
              <a:off x="1593850" y="3050155"/>
              <a:ext cx="0" cy="4763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4" name="Freeform 88" descr="Dark vertical"/>
            <p:cNvSpPr>
              <a:spLocks/>
            </p:cNvSpPr>
            <p:nvPr/>
          </p:nvSpPr>
          <p:spPr bwMode="auto">
            <a:xfrm>
              <a:off x="1590675" y="3050155"/>
              <a:ext cx="3175" cy="476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5" name="Freeform 89" descr="Dark vertical"/>
            <p:cNvSpPr>
              <a:spLocks/>
            </p:cNvSpPr>
            <p:nvPr/>
          </p:nvSpPr>
          <p:spPr bwMode="auto">
            <a:xfrm>
              <a:off x="1590675" y="3050155"/>
              <a:ext cx="3175" cy="476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6" name="Line 90" descr="Dark vertical"/>
            <p:cNvSpPr>
              <a:spLocks noChangeShapeType="1"/>
            </p:cNvSpPr>
            <p:nvPr/>
          </p:nvSpPr>
          <p:spPr bwMode="auto">
            <a:xfrm>
              <a:off x="1593850" y="3054918"/>
              <a:ext cx="0" cy="317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7" name="Line 91" descr="Dark vertical"/>
            <p:cNvSpPr>
              <a:spLocks noChangeShapeType="1"/>
            </p:cNvSpPr>
            <p:nvPr/>
          </p:nvSpPr>
          <p:spPr bwMode="auto">
            <a:xfrm>
              <a:off x="1593850" y="3054918"/>
              <a:ext cx="0" cy="3175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8" name="Freeform 92" descr="Dark vertical"/>
            <p:cNvSpPr>
              <a:spLocks/>
            </p:cNvSpPr>
            <p:nvPr/>
          </p:nvSpPr>
          <p:spPr bwMode="auto">
            <a:xfrm>
              <a:off x="1651000" y="311048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0" y="1"/>
                    <a:pt x="3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9" name="Freeform 93" descr="Dark vertical"/>
            <p:cNvSpPr>
              <a:spLocks/>
            </p:cNvSpPr>
            <p:nvPr/>
          </p:nvSpPr>
          <p:spPr bwMode="auto">
            <a:xfrm>
              <a:off x="1651000" y="311048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0" y="1"/>
                    <a:pt x="3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0" name="Line 94" descr="Dark vertical"/>
            <p:cNvSpPr>
              <a:spLocks noChangeShapeType="1"/>
            </p:cNvSpPr>
            <p:nvPr/>
          </p:nvSpPr>
          <p:spPr bwMode="auto">
            <a:xfrm>
              <a:off x="1651000" y="3110480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1" name="Line 95" descr="Dark vertical"/>
            <p:cNvSpPr>
              <a:spLocks noChangeShapeType="1"/>
            </p:cNvSpPr>
            <p:nvPr/>
          </p:nvSpPr>
          <p:spPr bwMode="auto">
            <a:xfrm>
              <a:off x="1651000" y="3110480"/>
              <a:ext cx="0" cy="0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2" name="Freeform 96" descr="Dark vertical"/>
            <p:cNvSpPr>
              <a:spLocks/>
            </p:cNvSpPr>
            <p:nvPr/>
          </p:nvSpPr>
          <p:spPr bwMode="auto">
            <a:xfrm>
              <a:off x="1593850" y="3050155"/>
              <a:ext cx="0" cy="47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3" name="Line 97" descr="Dark vertical"/>
            <p:cNvSpPr>
              <a:spLocks noChangeShapeType="1"/>
            </p:cNvSpPr>
            <p:nvPr/>
          </p:nvSpPr>
          <p:spPr bwMode="auto">
            <a:xfrm flipV="1">
              <a:off x="1593850" y="3050155"/>
              <a:ext cx="0" cy="4763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4" name="Freeform 98" descr="Dark vertical"/>
            <p:cNvSpPr>
              <a:spLocks/>
            </p:cNvSpPr>
            <p:nvPr/>
          </p:nvSpPr>
          <p:spPr bwMode="auto">
            <a:xfrm>
              <a:off x="1590675" y="3050155"/>
              <a:ext cx="3175" cy="476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5" name="Freeform 99" descr="Dark vertical"/>
            <p:cNvSpPr>
              <a:spLocks/>
            </p:cNvSpPr>
            <p:nvPr/>
          </p:nvSpPr>
          <p:spPr bwMode="auto">
            <a:xfrm>
              <a:off x="1590675" y="3050155"/>
              <a:ext cx="3175" cy="476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6" name="Line 100" descr="Dark vertical"/>
            <p:cNvSpPr>
              <a:spLocks noChangeShapeType="1"/>
            </p:cNvSpPr>
            <p:nvPr/>
          </p:nvSpPr>
          <p:spPr bwMode="auto">
            <a:xfrm>
              <a:off x="1593850" y="3054918"/>
              <a:ext cx="0" cy="317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7" name="Line 101" descr="Dark vertical"/>
            <p:cNvSpPr>
              <a:spLocks noChangeShapeType="1"/>
            </p:cNvSpPr>
            <p:nvPr/>
          </p:nvSpPr>
          <p:spPr bwMode="auto">
            <a:xfrm>
              <a:off x="1593850" y="3054918"/>
              <a:ext cx="0" cy="3175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8" name="Freeform 102" descr="Dark vertical"/>
            <p:cNvSpPr>
              <a:spLocks/>
            </p:cNvSpPr>
            <p:nvPr/>
          </p:nvSpPr>
          <p:spPr bwMode="auto">
            <a:xfrm>
              <a:off x="1651000" y="311048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0" y="1"/>
                    <a:pt x="3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9" name="Freeform 103" descr="Dark vertical"/>
            <p:cNvSpPr>
              <a:spLocks/>
            </p:cNvSpPr>
            <p:nvPr/>
          </p:nvSpPr>
          <p:spPr bwMode="auto">
            <a:xfrm>
              <a:off x="1651000" y="311048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0" y="1"/>
                    <a:pt x="3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0" name="Line 104" descr="Dark vertical"/>
            <p:cNvSpPr>
              <a:spLocks noChangeShapeType="1"/>
            </p:cNvSpPr>
            <p:nvPr/>
          </p:nvSpPr>
          <p:spPr bwMode="auto">
            <a:xfrm>
              <a:off x="1651000" y="3110480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1" name="Line 105" descr="Dark vertical"/>
            <p:cNvSpPr>
              <a:spLocks noChangeShapeType="1"/>
            </p:cNvSpPr>
            <p:nvPr/>
          </p:nvSpPr>
          <p:spPr bwMode="auto">
            <a:xfrm>
              <a:off x="1651000" y="3110480"/>
              <a:ext cx="0" cy="0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2" name="Freeform 106" descr="Dark vertical"/>
            <p:cNvSpPr>
              <a:spLocks/>
            </p:cNvSpPr>
            <p:nvPr/>
          </p:nvSpPr>
          <p:spPr bwMode="auto">
            <a:xfrm>
              <a:off x="1550988" y="3181918"/>
              <a:ext cx="33337" cy="190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9" y="9"/>
                </a:cxn>
                <a:cxn ang="0">
                  <a:pos x="19" y="9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0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9" h="11">
                  <a:moveTo>
                    <a:pt x="0" y="4"/>
                  </a:moveTo>
                  <a:cubicBezTo>
                    <a:pt x="3" y="11"/>
                    <a:pt x="12" y="8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6" y="5"/>
                    <a:pt x="13" y="1"/>
                    <a:pt x="10" y="0"/>
                  </a:cubicBezTo>
                  <a:cubicBezTo>
                    <a:pt x="8" y="0"/>
                    <a:pt x="4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3" name="Freeform 107" descr="Dark vertical"/>
            <p:cNvSpPr>
              <a:spLocks/>
            </p:cNvSpPr>
            <p:nvPr/>
          </p:nvSpPr>
          <p:spPr bwMode="auto">
            <a:xfrm>
              <a:off x="1617663" y="3158105"/>
              <a:ext cx="53975" cy="33338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8" y="18"/>
                </a:cxn>
                <a:cxn ang="0">
                  <a:pos x="0" y="14"/>
                </a:cxn>
                <a:cxn ang="0">
                  <a:pos x="11" y="12"/>
                </a:cxn>
                <a:cxn ang="0">
                  <a:pos x="17" y="12"/>
                </a:cxn>
                <a:cxn ang="0">
                  <a:pos x="1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8"/>
                </a:cxn>
                <a:cxn ang="0">
                  <a:pos x="27" y="18"/>
                </a:cxn>
              </a:cxnLst>
              <a:rect l="0" t="0" r="r" b="b"/>
              <a:pathLst>
                <a:path w="30" h="18">
                  <a:moveTo>
                    <a:pt x="27" y="18"/>
                  </a:moveTo>
                  <a:cubicBezTo>
                    <a:pt x="23" y="18"/>
                    <a:pt x="16" y="16"/>
                    <a:pt x="8" y="18"/>
                  </a:cubicBezTo>
                  <a:cubicBezTo>
                    <a:pt x="7" y="18"/>
                    <a:pt x="0" y="16"/>
                    <a:pt x="0" y="14"/>
                  </a:cubicBezTo>
                  <a:cubicBezTo>
                    <a:pt x="0" y="11"/>
                    <a:pt x="7" y="12"/>
                    <a:pt x="11" y="12"/>
                  </a:cubicBezTo>
                  <a:cubicBezTo>
                    <a:pt x="12" y="12"/>
                    <a:pt x="15" y="12"/>
                    <a:pt x="17" y="12"/>
                  </a:cubicBezTo>
                  <a:cubicBezTo>
                    <a:pt x="17" y="10"/>
                    <a:pt x="17" y="5"/>
                    <a:pt x="17" y="4"/>
                  </a:cubicBezTo>
                  <a:cubicBezTo>
                    <a:pt x="14" y="4"/>
                    <a:pt x="10" y="4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6"/>
                    <a:pt x="30" y="11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4" name="Freeform 108" descr="Dark vertical"/>
            <p:cNvSpPr>
              <a:spLocks/>
            </p:cNvSpPr>
            <p:nvPr/>
          </p:nvSpPr>
          <p:spPr bwMode="auto">
            <a:xfrm>
              <a:off x="1663700" y="3158105"/>
              <a:ext cx="63500" cy="46038"/>
            </a:xfrm>
            <a:custGeom>
              <a:avLst/>
              <a:gdLst/>
              <a:ahLst/>
              <a:cxnLst>
                <a:cxn ang="0">
                  <a:pos x="5" y="24"/>
                </a:cxn>
                <a:cxn ang="0">
                  <a:pos x="35" y="11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3"/>
                </a:cxn>
                <a:cxn ang="0">
                  <a:pos x="1" y="13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5" y="24"/>
                </a:cxn>
                <a:cxn ang="0">
                  <a:pos x="5" y="24"/>
                </a:cxn>
              </a:cxnLst>
              <a:rect l="0" t="0" r="r" b="b"/>
              <a:pathLst>
                <a:path w="35" h="24">
                  <a:moveTo>
                    <a:pt x="5" y="24"/>
                  </a:moveTo>
                  <a:cubicBezTo>
                    <a:pt x="14" y="16"/>
                    <a:pt x="29" y="17"/>
                    <a:pt x="35" y="11"/>
                  </a:cubicBezTo>
                  <a:cubicBezTo>
                    <a:pt x="27" y="4"/>
                    <a:pt x="16" y="5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4" y="11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2" y="20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5" name="Freeform 109" descr="Dark vertical"/>
            <p:cNvSpPr>
              <a:spLocks/>
            </p:cNvSpPr>
            <p:nvPr/>
          </p:nvSpPr>
          <p:spPr bwMode="auto">
            <a:xfrm>
              <a:off x="1749425" y="3185093"/>
              <a:ext cx="22225" cy="1111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9" y="6"/>
                </a:cxn>
                <a:cxn ang="0">
                  <a:pos x="13" y="4"/>
                </a:cxn>
                <a:cxn ang="0">
                  <a:pos x="7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3" h="6">
                  <a:moveTo>
                    <a:pt x="0" y="4"/>
                  </a:moveTo>
                  <a:cubicBezTo>
                    <a:pt x="0" y="6"/>
                    <a:pt x="7" y="6"/>
                    <a:pt x="9" y="6"/>
                  </a:cubicBezTo>
                  <a:cubicBezTo>
                    <a:pt x="11" y="6"/>
                    <a:pt x="12" y="5"/>
                    <a:pt x="13" y="4"/>
                  </a:cubicBezTo>
                  <a:cubicBezTo>
                    <a:pt x="11" y="2"/>
                    <a:pt x="9" y="0"/>
                    <a:pt x="7" y="2"/>
                  </a:cubicBezTo>
                  <a:cubicBezTo>
                    <a:pt x="7" y="2"/>
                    <a:pt x="0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6" name="Freeform 110" descr="Dark vertical"/>
            <p:cNvSpPr>
              <a:spLocks/>
            </p:cNvSpPr>
            <p:nvPr/>
          </p:nvSpPr>
          <p:spPr bwMode="auto">
            <a:xfrm>
              <a:off x="1787525" y="3188268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0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2" y="5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7" name="Freeform 111" descr="Dark vertical"/>
            <p:cNvSpPr>
              <a:spLocks/>
            </p:cNvSpPr>
            <p:nvPr/>
          </p:nvSpPr>
          <p:spPr bwMode="auto">
            <a:xfrm>
              <a:off x="1787525" y="3188268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5"/>
                </a:cxn>
                <a:cxn ang="0">
                  <a:pos x="2" y="4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2" y="5"/>
                  </a:lnTo>
                  <a:lnTo>
                    <a:pt x="2" y="4"/>
                  </a:ln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8" name="Freeform 112" descr="Dark vertical"/>
            <p:cNvSpPr>
              <a:spLocks/>
            </p:cNvSpPr>
            <p:nvPr/>
          </p:nvSpPr>
          <p:spPr bwMode="auto">
            <a:xfrm>
              <a:off x="1795463" y="3189855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5" y="2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19" name="Freeform 113" descr="Dark vertical"/>
            <p:cNvSpPr>
              <a:spLocks/>
            </p:cNvSpPr>
            <p:nvPr/>
          </p:nvSpPr>
          <p:spPr bwMode="auto">
            <a:xfrm>
              <a:off x="1806575" y="3185093"/>
              <a:ext cx="3175" cy="31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0" name="Freeform 114" descr="Dark vertical"/>
            <p:cNvSpPr>
              <a:spLocks/>
            </p:cNvSpPr>
            <p:nvPr/>
          </p:nvSpPr>
          <p:spPr bwMode="auto">
            <a:xfrm>
              <a:off x="1790700" y="3181918"/>
              <a:ext cx="11113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0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1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1" name="Freeform 115" descr="Dark vertical"/>
            <p:cNvSpPr>
              <a:spLocks/>
            </p:cNvSpPr>
            <p:nvPr/>
          </p:nvSpPr>
          <p:spPr bwMode="auto">
            <a:xfrm>
              <a:off x="1787525" y="3188268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0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2" y="5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2" name="Freeform 116" descr="Dark vertical"/>
            <p:cNvSpPr>
              <a:spLocks/>
            </p:cNvSpPr>
            <p:nvPr/>
          </p:nvSpPr>
          <p:spPr bwMode="auto">
            <a:xfrm>
              <a:off x="1787525" y="3188268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5"/>
                </a:cxn>
                <a:cxn ang="0">
                  <a:pos x="2" y="4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2" y="5"/>
                  </a:lnTo>
                  <a:lnTo>
                    <a:pt x="2" y="4"/>
                  </a:ln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3" name="Freeform 117" descr="Dark vertical"/>
            <p:cNvSpPr>
              <a:spLocks/>
            </p:cNvSpPr>
            <p:nvPr/>
          </p:nvSpPr>
          <p:spPr bwMode="auto">
            <a:xfrm>
              <a:off x="1795463" y="3189855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2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4" name="Line 118" descr="Dark vertical"/>
            <p:cNvSpPr>
              <a:spLocks noChangeShapeType="1"/>
            </p:cNvSpPr>
            <p:nvPr/>
          </p:nvSpPr>
          <p:spPr bwMode="auto">
            <a:xfrm>
              <a:off x="1795463" y="3189855"/>
              <a:ext cx="6350" cy="1588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5" name="Freeform 119" descr="Dark vertical"/>
            <p:cNvSpPr>
              <a:spLocks/>
            </p:cNvSpPr>
            <p:nvPr/>
          </p:nvSpPr>
          <p:spPr bwMode="auto">
            <a:xfrm>
              <a:off x="1795463" y="3189855"/>
              <a:ext cx="6350" cy="1588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" y="2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6" name="Freeform 120" descr="Dark vertical"/>
            <p:cNvSpPr>
              <a:spLocks/>
            </p:cNvSpPr>
            <p:nvPr/>
          </p:nvSpPr>
          <p:spPr bwMode="auto">
            <a:xfrm>
              <a:off x="1795463" y="3189855"/>
              <a:ext cx="6350" cy="1588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7" name="Freeform 121" descr="Dark vertical"/>
            <p:cNvSpPr>
              <a:spLocks/>
            </p:cNvSpPr>
            <p:nvPr/>
          </p:nvSpPr>
          <p:spPr bwMode="auto">
            <a:xfrm>
              <a:off x="1806575" y="3185093"/>
              <a:ext cx="3175" cy="31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8" name="Freeform 122" descr="Dark vertical"/>
            <p:cNvSpPr>
              <a:spLocks/>
            </p:cNvSpPr>
            <p:nvPr/>
          </p:nvSpPr>
          <p:spPr bwMode="auto">
            <a:xfrm>
              <a:off x="1806575" y="3185093"/>
              <a:ext cx="3175" cy="31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29" name="Freeform 123" descr="Dark vertical"/>
            <p:cNvSpPr>
              <a:spLocks/>
            </p:cNvSpPr>
            <p:nvPr/>
          </p:nvSpPr>
          <p:spPr bwMode="auto">
            <a:xfrm>
              <a:off x="1790700" y="3181918"/>
              <a:ext cx="11113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1"/>
                    <a:pt x="5" y="1"/>
                    <a:pt x="6" y="0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0" name="Freeform 124" descr="Dark vertical"/>
            <p:cNvSpPr>
              <a:spLocks/>
            </p:cNvSpPr>
            <p:nvPr/>
          </p:nvSpPr>
          <p:spPr bwMode="auto">
            <a:xfrm>
              <a:off x="1790700" y="3181918"/>
              <a:ext cx="11113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1"/>
                    <a:pt x="5" y="1"/>
                    <a:pt x="6" y="0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1" name="Rectangle 125" descr="Dark vertical"/>
            <p:cNvSpPr>
              <a:spLocks noChangeArrowheads="1"/>
            </p:cNvSpPr>
            <p:nvPr/>
          </p:nvSpPr>
          <p:spPr bwMode="auto">
            <a:xfrm>
              <a:off x="1790700" y="3181918"/>
              <a:ext cx="11113" cy="158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2" name="Freeform 126" descr="Dark vertical"/>
            <p:cNvSpPr>
              <a:spLocks/>
            </p:cNvSpPr>
            <p:nvPr/>
          </p:nvSpPr>
          <p:spPr bwMode="auto">
            <a:xfrm>
              <a:off x="1790700" y="3181918"/>
              <a:ext cx="11113" cy="158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3" name="Freeform 127" descr="Dark vertical"/>
            <p:cNvSpPr>
              <a:spLocks/>
            </p:cNvSpPr>
            <p:nvPr/>
          </p:nvSpPr>
          <p:spPr bwMode="auto">
            <a:xfrm>
              <a:off x="1835150" y="3213668"/>
              <a:ext cx="1588" cy="476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4" name="Line 128" descr="Dark vertical"/>
            <p:cNvSpPr>
              <a:spLocks noChangeShapeType="1"/>
            </p:cNvSpPr>
            <p:nvPr/>
          </p:nvSpPr>
          <p:spPr bwMode="auto">
            <a:xfrm flipH="1">
              <a:off x="1835150" y="3213668"/>
              <a:ext cx="1588" cy="4762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5" name="Freeform 129" descr="Dark vertical"/>
            <p:cNvSpPr>
              <a:spLocks/>
            </p:cNvSpPr>
            <p:nvPr/>
          </p:nvSpPr>
          <p:spPr bwMode="auto">
            <a:xfrm>
              <a:off x="1835150" y="3208905"/>
              <a:ext cx="3175" cy="952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5"/>
                    <a:pt x="3" y="3"/>
                    <a:pt x="3" y="0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6" name="Freeform 130" descr="Dark vertical"/>
            <p:cNvSpPr>
              <a:spLocks/>
            </p:cNvSpPr>
            <p:nvPr/>
          </p:nvSpPr>
          <p:spPr bwMode="auto">
            <a:xfrm>
              <a:off x="1835150" y="3208905"/>
              <a:ext cx="3175" cy="952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5"/>
                    <a:pt x="3" y="3"/>
                    <a:pt x="3" y="0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7" name="Freeform 131" descr="Dark vertical"/>
            <p:cNvSpPr>
              <a:spLocks/>
            </p:cNvSpPr>
            <p:nvPr/>
          </p:nvSpPr>
          <p:spPr bwMode="auto">
            <a:xfrm>
              <a:off x="1835150" y="3213668"/>
              <a:ext cx="1588" cy="476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8" name="Line 132" descr="Dark vertical"/>
            <p:cNvSpPr>
              <a:spLocks noChangeShapeType="1"/>
            </p:cNvSpPr>
            <p:nvPr/>
          </p:nvSpPr>
          <p:spPr bwMode="auto">
            <a:xfrm flipH="1">
              <a:off x="1835150" y="3213668"/>
              <a:ext cx="1588" cy="4762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39" name="Freeform 133" descr="Dark vertical"/>
            <p:cNvSpPr>
              <a:spLocks/>
            </p:cNvSpPr>
            <p:nvPr/>
          </p:nvSpPr>
          <p:spPr bwMode="auto">
            <a:xfrm>
              <a:off x="1835150" y="3208905"/>
              <a:ext cx="3175" cy="952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0"/>
                </a:cxn>
                <a:cxn ang="0">
                  <a:pos x="2" y="2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5"/>
                    <a:pt x="3" y="3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0" name="Freeform 134" descr="Dark vertical"/>
            <p:cNvSpPr>
              <a:spLocks/>
            </p:cNvSpPr>
            <p:nvPr/>
          </p:nvSpPr>
          <p:spPr bwMode="auto">
            <a:xfrm>
              <a:off x="1835150" y="3208905"/>
              <a:ext cx="3175" cy="952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0"/>
                </a:cxn>
                <a:cxn ang="0">
                  <a:pos x="2" y="2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5"/>
                    <a:pt x="3" y="3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1" name="Freeform 135" descr="Dark vertical"/>
            <p:cNvSpPr>
              <a:spLocks/>
            </p:cNvSpPr>
            <p:nvPr/>
          </p:nvSpPr>
          <p:spPr bwMode="auto">
            <a:xfrm>
              <a:off x="1828800" y="3196205"/>
              <a:ext cx="7938" cy="79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5" y="4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cubicBezTo>
                    <a:pt x="3" y="4"/>
                    <a:pt x="1" y="3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2" name="Freeform 136" descr="Dark vertical"/>
            <p:cNvSpPr>
              <a:spLocks/>
            </p:cNvSpPr>
            <p:nvPr/>
          </p:nvSpPr>
          <p:spPr bwMode="auto">
            <a:xfrm>
              <a:off x="1860550" y="3293043"/>
              <a:ext cx="7938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7"/>
                  </a:lnTo>
                  <a:lnTo>
                    <a:pt x="7" y="3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3" name="Freeform 137" descr="Dark vertical"/>
            <p:cNvSpPr>
              <a:spLocks/>
            </p:cNvSpPr>
            <p:nvPr/>
          </p:nvSpPr>
          <p:spPr bwMode="auto">
            <a:xfrm>
              <a:off x="1839913" y="3256530"/>
              <a:ext cx="12700" cy="7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cubicBezTo>
                    <a:pt x="2" y="3"/>
                    <a:pt x="4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4" name="Freeform 138" descr="Dark vertical"/>
            <p:cNvSpPr>
              <a:spLocks/>
            </p:cNvSpPr>
            <p:nvPr/>
          </p:nvSpPr>
          <p:spPr bwMode="auto">
            <a:xfrm>
              <a:off x="1836738" y="3226368"/>
              <a:ext cx="11112" cy="952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</a:cxnLst>
              <a:rect l="0" t="0" r="r" b="b"/>
              <a:pathLst>
                <a:path w="6" h="5">
                  <a:moveTo>
                    <a:pt x="2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4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5" name="Freeform 139" descr="Dark vertical"/>
            <p:cNvSpPr>
              <a:spLocks/>
            </p:cNvSpPr>
            <p:nvPr/>
          </p:nvSpPr>
          <p:spPr bwMode="auto">
            <a:xfrm>
              <a:off x="1838325" y="3240655"/>
              <a:ext cx="9525" cy="952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6" name="Freeform 140" descr="Dark vertical"/>
            <p:cNvSpPr>
              <a:spLocks/>
            </p:cNvSpPr>
            <p:nvPr/>
          </p:nvSpPr>
          <p:spPr bwMode="auto">
            <a:xfrm>
              <a:off x="1828800" y="3340668"/>
              <a:ext cx="14288" cy="1746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10"/>
                </a:cxn>
                <a:cxn ang="0">
                  <a:pos x="9" y="6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0" y="8"/>
                    <a:pt x="3" y="10"/>
                    <a:pt x="3" y="10"/>
                  </a:cubicBezTo>
                  <a:cubicBezTo>
                    <a:pt x="5" y="10"/>
                    <a:pt x="9" y="7"/>
                    <a:pt x="9" y="6"/>
                  </a:cubicBezTo>
                  <a:cubicBezTo>
                    <a:pt x="9" y="4"/>
                    <a:pt x="9" y="2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4"/>
                    <a:pt x="0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7" name="Freeform 141" descr="Dark vertical"/>
            <p:cNvSpPr>
              <a:spLocks/>
            </p:cNvSpPr>
            <p:nvPr/>
          </p:nvSpPr>
          <p:spPr bwMode="auto">
            <a:xfrm>
              <a:off x="1778000" y="3329555"/>
              <a:ext cx="15875" cy="7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6" y="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6" y="4"/>
                  </a:cubicBezTo>
                  <a:cubicBezTo>
                    <a:pt x="6" y="4"/>
                    <a:pt x="8" y="1"/>
                    <a:pt x="9" y="0"/>
                  </a:cubicBezTo>
                  <a:cubicBezTo>
                    <a:pt x="6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8" name="Freeform 142" descr="Dark vertical"/>
            <p:cNvSpPr>
              <a:spLocks/>
            </p:cNvSpPr>
            <p:nvPr/>
          </p:nvSpPr>
          <p:spPr bwMode="auto">
            <a:xfrm>
              <a:off x="1638300" y="3316855"/>
              <a:ext cx="223838" cy="227013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6" y="56"/>
                </a:cxn>
                <a:cxn ang="0">
                  <a:pos x="33" y="64"/>
                </a:cxn>
                <a:cxn ang="0">
                  <a:pos x="33" y="64"/>
                </a:cxn>
                <a:cxn ang="0">
                  <a:pos x="54" y="64"/>
                </a:cxn>
                <a:cxn ang="0">
                  <a:pos x="54" y="64"/>
                </a:cxn>
                <a:cxn ang="0">
                  <a:pos x="49" y="76"/>
                </a:cxn>
                <a:cxn ang="0">
                  <a:pos x="52" y="96"/>
                </a:cxn>
                <a:cxn ang="0">
                  <a:pos x="50" y="103"/>
                </a:cxn>
                <a:cxn ang="0">
                  <a:pos x="69" y="125"/>
                </a:cxn>
                <a:cxn ang="0">
                  <a:pos x="89" y="110"/>
                </a:cxn>
                <a:cxn ang="0">
                  <a:pos x="81" y="95"/>
                </a:cxn>
                <a:cxn ang="0">
                  <a:pos x="81" y="95"/>
                </a:cxn>
                <a:cxn ang="0">
                  <a:pos x="81" y="88"/>
                </a:cxn>
                <a:cxn ang="0">
                  <a:pos x="86" y="88"/>
                </a:cxn>
                <a:cxn ang="0">
                  <a:pos x="86" y="88"/>
                </a:cxn>
                <a:cxn ang="0">
                  <a:pos x="98" y="93"/>
                </a:cxn>
                <a:cxn ang="0">
                  <a:pos x="112" y="82"/>
                </a:cxn>
                <a:cxn ang="0">
                  <a:pos x="118" y="77"/>
                </a:cxn>
                <a:cxn ang="0">
                  <a:pos x="118" y="77"/>
                </a:cxn>
                <a:cxn ang="0">
                  <a:pos x="112" y="64"/>
                </a:cxn>
                <a:cxn ang="0">
                  <a:pos x="112" y="64"/>
                </a:cxn>
                <a:cxn ang="0">
                  <a:pos x="122" y="54"/>
                </a:cxn>
                <a:cxn ang="0">
                  <a:pos x="122" y="44"/>
                </a:cxn>
                <a:cxn ang="0">
                  <a:pos x="126" y="40"/>
                </a:cxn>
                <a:cxn ang="0">
                  <a:pos x="116" y="26"/>
                </a:cxn>
                <a:cxn ang="0">
                  <a:pos x="112" y="29"/>
                </a:cxn>
                <a:cxn ang="0">
                  <a:pos x="107" y="24"/>
                </a:cxn>
                <a:cxn ang="0">
                  <a:pos x="100" y="18"/>
                </a:cxn>
                <a:cxn ang="0">
                  <a:pos x="102" y="13"/>
                </a:cxn>
                <a:cxn ang="0">
                  <a:pos x="102" y="13"/>
                </a:cxn>
                <a:cxn ang="0">
                  <a:pos x="92" y="13"/>
                </a:cxn>
                <a:cxn ang="0">
                  <a:pos x="92" y="13"/>
                </a:cxn>
                <a:cxn ang="0">
                  <a:pos x="84" y="15"/>
                </a:cxn>
                <a:cxn ang="0">
                  <a:pos x="80" y="19"/>
                </a:cxn>
                <a:cxn ang="0">
                  <a:pos x="75" y="21"/>
                </a:cxn>
                <a:cxn ang="0">
                  <a:pos x="71" y="19"/>
                </a:cxn>
                <a:cxn ang="0">
                  <a:pos x="64" y="14"/>
                </a:cxn>
                <a:cxn ang="0">
                  <a:pos x="54" y="14"/>
                </a:cxn>
                <a:cxn ang="0">
                  <a:pos x="48" y="18"/>
                </a:cxn>
                <a:cxn ang="0">
                  <a:pos x="42" y="18"/>
                </a:cxn>
                <a:cxn ang="0">
                  <a:pos x="25" y="0"/>
                </a:cxn>
                <a:cxn ang="0">
                  <a:pos x="24" y="7"/>
                </a:cxn>
                <a:cxn ang="0">
                  <a:pos x="19" y="14"/>
                </a:cxn>
                <a:cxn ang="0">
                  <a:pos x="20" y="26"/>
                </a:cxn>
                <a:cxn ang="0">
                  <a:pos x="18" y="37"/>
                </a:cxn>
                <a:cxn ang="0">
                  <a:pos x="15" y="35"/>
                </a:cxn>
                <a:cxn ang="0">
                  <a:pos x="8" y="25"/>
                </a:cxn>
                <a:cxn ang="0">
                  <a:pos x="17" y="1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126" h="125">
                  <a:moveTo>
                    <a:pt x="0" y="26"/>
                  </a:moveTo>
                  <a:cubicBezTo>
                    <a:pt x="0" y="45"/>
                    <a:pt x="8" y="56"/>
                    <a:pt x="26" y="56"/>
                  </a:cubicBezTo>
                  <a:cubicBezTo>
                    <a:pt x="26" y="58"/>
                    <a:pt x="30" y="63"/>
                    <a:pt x="33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2" y="70"/>
                    <a:pt x="49" y="72"/>
                    <a:pt x="49" y="76"/>
                  </a:cubicBezTo>
                  <a:cubicBezTo>
                    <a:pt x="49" y="82"/>
                    <a:pt x="52" y="94"/>
                    <a:pt x="52" y="96"/>
                  </a:cubicBezTo>
                  <a:cubicBezTo>
                    <a:pt x="52" y="99"/>
                    <a:pt x="50" y="101"/>
                    <a:pt x="50" y="103"/>
                  </a:cubicBezTo>
                  <a:cubicBezTo>
                    <a:pt x="50" y="111"/>
                    <a:pt x="62" y="125"/>
                    <a:pt x="69" y="125"/>
                  </a:cubicBezTo>
                  <a:cubicBezTo>
                    <a:pt x="78" y="125"/>
                    <a:pt x="88" y="116"/>
                    <a:pt x="89" y="110"/>
                  </a:cubicBezTo>
                  <a:cubicBezTo>
                    <a:pt x="88" y="108"/>
                    <a:pt x="82" y="98"/>
                    <a:pt x="81" y="95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9"/>
                    <a:pt x="97" y="93"/>
                    <a:pt x="98" y="93"/>
                  </a:cubicBezTo>
                  <a:cubicBezTo>
                    <a:pt x="98" y="91"/>
                    <a:pt x="111" y="86"/>
                    <a:pt x="112" y="82"/>
                  </a:cubicBezTo>
                  <a:cubicBezTo>
                    <a:pt x="116" y="84"/>
                    <a:pt x="118" y="80"/>
                    <a:pt x="118" y="77"/>
                  </a:cubicBezTo>
                  <a:cubicBezTo>
                    <a:pt x="118" y="77"/>
                    <a:pt x="118" y="77"/>
                    <a:pt x="118" y="77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13" y="62"/>
                    <a:pt x="118" y="55"/>
                    <a:pt x="122" y="54"/>
                  </a:cubicBezTo>
                  <a:cubicBezTo>
                    <a:pt x="122" y="49"/>
                    <a:pt x="122" y="48"/>
                    <a:pt x="122" y="44"/>
                  </a:cubicBezTo>
                  <a:cubicBezTo>
                    <a:pt x="124" y="44"/>
                    <a:pt x="126" y="42"/>
                    <a:pt x="126" y="40"/>
                  </a:cubicBezTo>
                  <a:cubicBezTo>
                    <a:pt x="119" y="39"/>
                    <a:pt x="116" y="33"/>
                    <a:pt x="116" y="26"/>
                  </a:cubicBezTo>
                  <a:cubicBezTo>
                    <a:pt x="114" y="26"/>
                    <a:pt x="113" y="28"/>
                    <a:pt x="112" y="29"/>
                  </a:cubicBezTo>
                  <a:cubicBezTo>
                    <a:pt x="106" y="29"/>
                    <a:pt x="107" y="25"/>
                    <a:pt x="107" y="24"/>
                  </a:cubicBezTo>
                  <a:cubicBezTo>
                    <a:pt x="105" y="24"/>
                    <a:pt x="100" y="20"/>
                    <a:pt x="100" y="18"/>
                  </a:cubicBezTo>
                  <a:cubicBezTo>
                    <a:pt x="100" y="15"/>
                    <a:pt x="102" y="14"/>
                    <a:pt x="102" y="13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89" y="17"/>
                    <a:pt x="87" y="15"/>
                    <a:pt x="84" y="15"/>
                  </a:cubicBezTo>
                  <a:cubicBezTo>
                    <a:pt x="82" y="15"/>
                    <a:pt x="80" y="18"/>
                    <a:pt x="80" y="19"/>
                  </a:cubicBezTo>
                  <a:cubicBezTo>
                    <a:pt x="79" y="19"/>
                    <a:pt x="78" y="21"/>
                    <a:pt x="75" y="21"/>
                  </a:cubicBezTo>
                  <a:cubicBezTo>
                    <a:pt x="74" y="21"/>
                    <a:pt x="71" y="20"/>
                    <a:pt x="71" y="19"/>
                  </a:cubicBezTo>
                  <a:cubicBezTo>
                    <a:pt x="68" y="20"/>
                    <a:pt x="66" y="19"/>
                    <a:pt x="64" y="14"/>
                  </a:cubicBezTo>
                  <a:cubicBezTo>
                    <a:pt x="60" y="15"/>
                    <a:pt x="56" y="17"/>
                    <a:pt x="54" y="14"/>
                  </a:cubicBezTo>
                  <a:cubicBezTo>
                    <a:pt x="52" y="15"/>
                    <a:pt x="50" y="18"/>
                    <a:pt x="48" y="18"/>
                  </a:cubicBezTo>
                  <a:cubicBezTo>
                    <a:pt x="47" y="18"/>
                    <a:pt x="44" y="18"/>
                    <a:pt x="42" y="18"/>
                  </a:cubicBezTo>
                  <a:cubicBezTo>
                    <a:pt x="42" y="5"/>
                    <a:pt x="30" y="7"/>
                    <a:pt x="25" y="0"/>
                  </a:cubicBezTo>
                  <a:cubicBezTo>
                    <a:pt x="24" y="2"/>
                    <a:pt x="24" y="5"/>
                    <a:pt x="24" y="7"/>
                  </a:cubicBezTo>
                  <a:cubicBezTo>
                    <a:pt x="22" y="8"/>
                    <a:pt x="19" y="11"/>
                    <a:pt x="19" y="14"/>
                  </a:cubicBezTo>
                  <a:cubicBezTo>
                    <a:pt x="19" y="20"/>
                    <a:pt x="20" y="19"/>
                    <a:pt x="20" y="26"/>
                  </a:cubicBezTo>
                  <a:cubicBezTo>
                    <a:pt x="20" y="28"/>
                    <a:pt x="17" y="36"/>
                    <a:pt x="18" y="37"/>
                  </a:cubicBezTo>
                  <a:cubicBezTo>
                    <a:pt x="17" y="37"/>
                    <a:pt x="15" y="36"/>
                    <a:pt x="15" y="35"/>
                  </a:cubicBezTo>
                  <a:cubicBezTo>
                    <a:pt x="8" y="35"/>
                    <a:pt x="8" y="30"/>
                    <a:pt x="8" y="25"/>
                  </a:cubicBezTo>
                  <a:cubicBezTo>
                    <a:pt x="8" y="12"/>
                    <a:pt x="16" y="8"/>
                    <a:pt x="17" y="1"/>
                  </a:cubicBezTo>
                  <a:cubicBezTo>
                    <a:pt x="5" y="6"/>
                    <a:pt x="0" y="14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9" name="Freeform 143" descr="Dark vertical"/>
            <p:cNvSpPr>
              <a:spLocks/>
            </p:cNvSpPr>
            <p:nvPr/>
          </p:nvSpPr>
          <p:spPr bwMode="auto">
            <a:xfrm>
              <a:off x="1671638" y="3285105"/>
              <a:ext cx="4762" cy="7938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5"/>
                </a:cxn>
                <a:cxn ang="0">
                  <a:pos x="3" y="5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0" name="Freeform 144" descr="Dark vertical"/>
            <p:cNvSpPr>
              <a:spLocks/>
            </p:cNvSpPr>
            <p:nvPr/>
          </p:nvSpPr>
          <p:spPr bwMode="auto">
            <a:xfrm>
              <a:off x="1703388" y="3310505"/>
              <a:ext cx="4762" cy="63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5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5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1" name="Freeform 145" descr="Dark vertical"/>
            <p:cNvSpPr>
              <a:spLocks/>
            </p:cNvSpPr>
            <p:nvPr/>
          </p:nvSpPr>
          <p:spPr bwMode="auto">
            <a:xfrm>
              <a:off x="1524000" y="3307330"/>
              <a:ext cx="207963" cy="336550"/>
            </a:xfrm>
            <a:custGeom>
              <a:avLst/>
              <a:gdLst/>
              <a:ahLst/>
              <a:cxnLst>
                <a:cxn ang="0">
                  <a:pos x="116" y="116"/>
                </a:cxn>
                <a:cxn ang="0">
                  <a:pos x="114" y="108"/>
                </a:cxn>
                <a:cxn ang="0">
                  <a:pos x="116" y="101"/>
                </a:cxn>
                <a:cxn ang="0">
                  <a:pos x="113" y="81"/>
                </a:cxn>
                <a:cxn ang="0">
                  <a:pos x="118" y="69"/>
                </a:cxn>
                <a:cxn ang="0">
                  <a:pos x="118" y="69"/>
                </a:cxn>
                <a:cxn ang="0">
                  <a:pos x="97" y="69"/>
                </a:cxn>
                <a:cxn ang="0">
                  <a:pos x="97" y="69"/>
                </a:cxn>
                <a:cxn ang="0">
                  <a:pos x="90" y="61"/>
                </a:cxn>
                <a:cxn ang="0">
                  <a:pos x="64" y="31"/>
                </a:cxn>
                <a:cxn ang="0">
                  <a:pos x="81" y="6"/>
                </a:cxn>
                <a:cxn ang="0">
                  <a:pos x="81" y="6"/>
                </a:cxn>
                <a:cxn ang="0">
                  <a:pos x="80" y="4"/>
                </a:cxn>
                <a:cxn ang="0">
                  <a:pos x="80" y="4"/>
                </a:cxn>
                <a:cxn ang="0">
                  <a:pos x="75" y="0"/>
                </a:cxn>
                <a:cxn ang="0">
                  <a:pos x="60" y="13"/>
                </a:cxn>
                <a:cxn ang="0">
                  <a:pos x="60" y="13"/>
                </a:cxn>
                <a:cxn ang="0">
                  <a:pos x="60" y="13"/>
                </a:cxn>
                <a:cxn ang="0">
                  <a:pos x="60" y="13"/>
                </a:cxn>
                <a:cxn ang="0">
                  <a:pos x="53" y="12"/>
                </a:cxn>
                <a:cxn ang="0">
                  <a:pos x="40" y="16"/>
                </a:cxn>
                <a:cxn ang="0">
                  <a:pos x="30" y="40"/>
                </a:cxn>
                <a:cxn ang="0">
                  <a:pos x="19" y="53"/>
                </a:cxn>
                <a:cxn ang="0">
                  <a:pos x="14" y="62"/>
                </a:cxn>
                <a:cxn ang="0">
                  <a:pos x="17" y="73"/>
                </a:cxn>
                <a:cxn ang="0">
                  <a:pos x="17" y="96"/>
                </a:cxn>
                <a:cxn ang="0">
                  <a:pos x="2" y="113"/>
                </a:cxn>
                <a:cxn ang="0">
                  <a:pos x="0" y="121"/>
                </a:cxn>
                <a:cxn ang="0">
                  <a:pos x="24" y="135"/>
                </a:cxn>
                <a:cxn ang="0">
                  <a:pos x="28" y="135"/>
                </a:cxn>
                <a:cxn ang="0">
                  <a:pos x="50" y="147"/>
                </a:cxn>
                <a:cxn ang="0">
                  <a:pos x="67" y="165"/>
                </a:cxn>
                <a:cxn ang="0">
                  <a:pos x="80" y="162"/>
                </a:cxn>
                <a:cxn ang="0">
                  <a:pos x="86" y="162"/>
                </a:cxn>
                <a:cxn ang="0">
                  <a:pos x="88" y="169"/>
                </a:cxn>
                <a:cxn ang="0">
                  <a:pos x="83" y="175"/>
                </a:cxn>
                <a:cxn ang="0">
                  <a:pos x="88" y="185"/>
                </a:cxn>
                <a:cxn ang="0">
                  <a:pos x="88" y="185"/>
                </a:cxn>
                <a:cxn ang="0">
                  <a:pos x="91" y="185"/>
                </a:cxn>
                <a:cxn ang="0">
                  <a:pos x="91" y="185"/>
                </a:cxn>
                <a:cxn ang="0">
                  <a:pos x="97" y="150"/>
                </a:cxn>
                <a:cxn ang="0">
                  <a:pos x="89" y="136"/>
                </a:cxn>
                <a:cxn ang="0">
                  <a:pos x="99" y="130"/>
                </a:cxn>
                <a:cxn ang="0">
                  <a:pos x="99" y="130"/>
                </a:cxn>
                <a:cxn ang="0">
                  <a:pos x="99" y="126"/>
                </a:cxn>
                <a:cxn ang="0">
                  <a:pos x="99" y="126"/>
                </a:cxn>
                <a:cxn ang="0">
                  <a:pos x="94" y="122"/>
                </a:cxn>
                <a:cxn ang="0">
                  <a:pos x="116" y="116"/>
                </a:cxn>
                <a:cxn ang="0">
                  <a:pos x="116" y="116"/>
                </a:cxn>
              </a:cxnLst>
              <a:rect l="0" t="0" r="r" b="b"/>
              <a:pathLst>
                <a:path w="118" h="185">
                  <a:moveTo>
                    <a:pt x="116" y="116"/>
                  </a:moveTo>
                  <a:cubicBezTo>
                    <a:pt x="115" y="113"/>
                    <a:pt x="114" y="110"/>
                    <a:pt x="114" y="108"/>
                  </a:cubicBezTo>
                  <a:cubicBezTo>
                    <a:pt x="114" y="106"/>
                    <a:pt x="116" y="104"/>
                    <a:pt x="116" y="101"/>
                  </a:cubicBezTo>
                  <a:cubicBezTo>
                    <a:pt x="116" y="99"/>
                    <a:pt x="113" y="87"/>
                    <a:pt x="113" y="81"/>
                  </a:cubicBezTo>
                  <a:cubicBezTo>
                    <a:pt x="113" y="77"/>
                    <a:pt x="116" y="75"/>
                    <a:pt x="118" y="69"/>
                  </a:cubicBezTo>
                  <a:cubicBezTo>
                    <a:pt x="118" y="69"/>
                    <a:pt x="118" y="69"/>
                    <a:pt x="118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4" y="68"/>
                    <a:pt x="90" y="63"/>
                    <a:pt x="90" y="61"/>
                  </a:cubicBezTo>
                  <a:cubicBezTo>
                    <a:pt x="72" y="61"/>
                    <a:pt x="64" y="50"/>
                    <a:pt x="64" y="31"/>
                  </a:cubicBezTo>
                  <a:cubicBezTo>
                    <a:pt x="64" y="19"/>
                    <a:pt x="69" y="11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9" y="1"/>
                    <a:pt x="77" y="1"/>
                    <a:pt x="75" y="0"/>
                  </a:cubicBezTo>
                  <a:cubicBezTo>
                    <a:pt x="70" y="5"/>
                    <a:pt x="63" y="11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7" y="13"/>
                    <a:pt x="55" y="13"/>
                    <a:pt x="53" y="12"/>
                  </a:cubicBezTo>
                  <a:cubicBezTo>
                    <a:pt x="50" y="19"/>
                    <a:pt x="44" y="12"/>
                    <a:pt x="40" y="16"/>
                  </a:cubicBezTo>
                  <a:cubicBezTo>
                    <a:pt x="32" y="24"/>
                    <a:pt x="37" y="30"/>
                    <a:pt x="30" y="40"/>
                  </a:cubicBezTo>
                  <a:cubicBezTo>
                    <a:pt x="26" y="43"/>
                    <a:pt x="21" y="48"/>
                    <a:pt x="19" y="53"/>
                  </a:cubicBezTo>
                  <a:cubicBezTo>
                    <a:pt x="17" y="56"/>
                    <a:pt x="15" y="59"/>
                    <a:pt x="14" y="62"/>
                  </a:cubicBezTo>
                  <a:cubicBezTo>
                    <a:pt x="13" y="63"/>
                    <a:pt x="14" y="72"/>
                    <a:pt x="17" y="73"/>
                  </a:cubicBezTo>
                  <a:cubicBezTo>
                    <a:pt x="15" y="80"/>
                    <a:pt x="17" y="92"/>
                    <a:pt x="17" y="96"/>
                  </a:cubicBezTo>
                  <a:cubicBezTo>
                    <a:pt x="17" y="100"/>
                    <a:pt x="9" y="113"/>
                    <a:pt x="2" y="113"/>
                  </a:cubicBezTo>
                  <a:cubicBezTo>
                    <a:pt x="2" y="116"/>
                    <a:pt x="0" y="118"/>
                    <a:pt x="0" y="121"/>
                  </a:cubicBezTo>
                  <a:cubicBezTo>
                    <a:pt x="6" y="124"/>
                    <a:pt x="17" y="135"/>
                    <a:pt x="24" y="135"/>
                  </a:cubicBezTo>
                  <a:cubicBezTo>
                    <a:pt x="25" y="135"/>
                    <a:pt x="26" y="135"/>
                    <a:pt x="28" y="135"/>
                  </a:cubicBezTo>
                  <a:cubicBezTo>
                    <a:pt x="37" y="135"/>
                    <a:pt x="44" y="141"/>
                    <a:pt x="50" y="147"/>
                  </a:cubicBezTo>
                  <a:cubicBezTo>
                    <a:pt x="56" y="153"/>
                    <a:pt x="58" y="165"/>
                    <a:pt x="67" y="165"/>
                  </a:cubicBezTo>
                  <a:cubicBezTo>
                    <a:pt x="71" y="165"/>
                    <a:pt x="76" y="162"/>
                    <a:pt x="80" y="162"/>
                  </a:cubicBezTo>
                  <a:cubicBezTo>
                    <a:pt x="82" y="162"/>
                    <a:pt x="83" y="163"/>
                    <a:pt x="86" y="162"/>
                  </a:cubicBezTo>
                  <a:cubicBezTo>
                    <a:pt x="86" y="163"/>
                    <a:pt x="88" y="168"/>
                    <a:pt x="88" y="169"/>
                  </a:cubicBezTo>
                  <a:cubicBezTo>
                    <a:pt x="88" y="172"/>
                    <a:pt x="83" y="172"/>
                    <a:pt x="83" y="175"/>
                  </a:cubicBezTo>
                  <a:cubicBezTo>
                    <a:pt x="83" y="180"/>
                    <a:pt x="86" y="183"/>
                    <a:pt x="88" y="185"/>
                  </a:cubicBezTo>
                  <a:cubicBezTo>
                    <a:pt x="88" y="185"/>
                    <a:pt x="88" y="185"/>
                    <a:pt x="88" y="185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91" y="173"/>
                    <a:pt x="97" y="163"/>
                    <a:pt x="97" y="150"/>
                  </a:cubicBezTo>
                  <a:cubicBezTo>
                    <a:pt x="97" y="140"/>
                    <a:pt x="89" y="143"/>
                    <a:pt x="89" y="136"/>
                  </a:cubicBezTo>
                  <a:cubicBezTo>
                    <a:pt x="89" y="131"/>
                    <a:pt x="97" y="131"/>
                    <a:pt x="99" y="13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26"/>
                    <a:pt x="99" y="126"/>
                    <a:pt x="99" y="126"/>
                  </a:cubicBezTo>
                  <a:cubicBezTo>
                    <a:pt x="99" y="126"/>
                    <a:pt x="99" y="126"/>
                    <a:pt x="99" y="126"/>
                  </a:cubicBezTo>
                  <a:cubicBezTo>
                    <a:pt x="96" y="126"/>
                    <a:pt x="94" y="124"/>
                    <a:pt x="94" y="122"/>
                  </a:cubicBezTo>
                  <a:cubicBezTo>
                    <a:pt x="94" y="121"/>
                    <a:pt x="113" y="118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2" name="Line 146" descr="Dark vertical"/>
            <p:cNvSpPr>
              <a:spLocks noChangeShapeType="1"/>
            </p:cNvSpPr>
            <p:nvPr/>
          </p:nvSpPr>
          <p:spPr bwMode="auto">
            <a:xfrm>
              <a:off x="1676400" y="3293043"/>
              <a:ext cx="1588" cy="1587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3" name="Line 147" descr="Dark vertical"/>
            <p:cNvSpPr>
              <a:spLocks noChangeShapeType="1"/>
            </p:cNvSpPr>
            <p:nvPr/>
          </p:nvSpPr>
          <p:spPr bwMode="auto">
            <a:xfrm>
              <a:off x="1676400" y="3293043"/>
              <a:ext cx="1588" cy="1587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4" name="Freeform 148" descr="Dark vertical"/>
            <p:cNvSpPr>
              <a:spLocks/>
            </p:cNvSpPr>
            <p:nvPr/>
          </p:nvSpPr>
          <p:spPr bwMode="auto">
            <a:xfrm>
              <a:off x="1836738" y="3389880"/>
              <a:ext cx="82550" cy="141288"/>
            </a:xfrm>
            <a:custGeom>
              <a:avLst/>
              <a:gdLst/>
              <a:ahLst/>
              <a:cxnLst>
                <a:cxn ang="0">
                  <a:pos x="40" y="27"/>
                </a:cxn>
                <a:cxn ang="0">
                  <a:pos x="30" y="17"/>
                </a:cxn>
                <a:cxn ang="0">
                  <a:pos x="28" y="19"/>
                </a:cxn>
                <a:cxn ang="0">
                  <a:pos x="14" y="0"/>
                </a:cxn>
                <a:cxn ang="0">
                  <a:pos x="10" y="4"/>
                </a:cxn>
                <a:cxn ang="0">
                  <a:pos x="10" y="1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6" y="37"/>
                </a:cxn>
                <a:cxn ang="0">
                  <a:pos x="6" y="37"/>
                </a:cxn>
                <a:cxn ang="0">
                  <a:pos x="18" y="51"/>
                </a:cxn>
                <a:cxn ang="0">
                  <a:pos x="16" y="60"/>
                </a:cxn>
                <a:cxn ang="0">
                  <a:pos x="26" y="78"/>
                </a:cxn>
                <a:cxn ang="0">
                  <a:pos x="47" y="70"/>
                </a:cxn>
                <a:cxn ang="0">
                  <a:pos x="36" y="47"/>
                </a:cxn>
                <a:cxn ang="0">
                  <a:pos x="40" y="27"/>
                </a:cxn>
                <a:cxn ang="0">
                  <a:pos x="40" y="27"/>
                </a:cxn>
              </a:cxnLst>
              <a:rect l="0" t="0" r="r" b="b"/>
              <a:pathLst>
                <a:path w="47" h="78">
                  <a:moveTo>
                    <a:pt x="40" y="27"/>
                  </a:moveTo>
                  <a:cubicBezTo>
                    <a:pt x="33" y="25"/>
                    <a:pt x="33" y="17"/>
                    <a:pt x="30" y="17"/>
                  </a:cubicBezTo>
                  <a:cubicBezTo>
                    <a:pt x="29" y="17"/>
                    <a:pt x="28" y="19"/>
                    <a:pt x="28" y="19"/>
                  </a:cubicBezTo>
                  <a:cubicBezTo>
                    <a:pt x="24" y="9"/>
                    <a:pt x="24" y="4"/>
                    <a:pt x="14" y="0"/>
                  </a:cubicBezTo>
                  <a:cubicBezTo>
                    <a:pt x="14" y="2"/>
                    <a:pt x="12" y="4"/>
                    <a:pt x="10" y="4"/>
                  </a:cubicBezTo>
                  <a:cubicBezTo>
                    <a:pt x="10" y="8"/>
                    <a:pt x="10" y="9"/>
                    <a:pt x="10" y="14"/>
                  </a:cubicBezTo>
                  <a:cubicBezTo>
                    <a:pt x="6" y="15"/>
                    <a:pt x="1" y="22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16" y="39"/>
                    <a:pt x="18" y="42"/>
                    <a:pt x="18" y="51"/>
                  </a:cubicBezTo>
                  <a:cubicBezTo>
                    <a:pt x="18" y="54"/>
                    <a:pt x="16" y="56"/>
                    <a:pt x="16" y="60"/>
                  </a:cubicBezTo>
                  <a:cubicBezTo>
                    <a:pt x="16" y="65"/>
                    <a:pt x="20" y="78"/>
                    <a:pt x="26" y="78"/>
                  </a:cubicBezTo>
                  <a:cubicBezTo>
                    <a:pt x="28" y="78"/>
                    <a:pt x="47" y="73"/>
                    <a:pt x="47" y="70"/>
                  </a:cubicBezTo>
                  <a:cubicBezTo>
                    <a:pt x="47" y="60"/>
                    <a:pt x="36" y="58"/>
                    <a:pt x="36" y="47"/>
                  </a:cubicBezTo>
                  <a:cubicBezTo>
                    <a:pt x="36" y="37"/>
                    <a:pt x="40" y="35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5" name="Freeform 149" descr="Dark vertical"/>
            <p:cNvSpPr>
              <a:spLocks/>
            </p:cNvSpPr>
            <p:nvPr/>
          </p:nvSpPr>
          <p:spPr bwMode="auto">
            <a:xfrm>
              <a:off x="1901825" y="3439093"/>
              <a:ext cx="68263" cy="80962"/>
            </a:xfrm>
            <a:custGeom>
              <a:avLst/>
              <a:gdLst/>
              <a:ahLst/>
              <a:cxnLst>
                <a:cxn ang="0">
                  <a:pos x="11" y="43"/>
                </a:cxn>
                <a:cxn ang="0">
                  <a:pos x="14" y="43"/>
                </a:cxn>
                <a:cxn ang="0">
                  <a:pos x="18" y="39"/>
                </a:cxn>
                <a:cxn ang="0">
                  <a:pos x="39" y="28"/>
                </a:cxn>
                <a:cxn ang="0">
                  <a:pos x="33" y="12"/>
                </a:cxn>
                <a:cxn ang="0">
                  <a:pos x="38" y="3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0"/>
                </a:cxn>
                <a:cxn ang="0">
                  <a:pos x="11" y="43"/>
                </a:cxn>
                <a:cxn ang="0">
                  <a:pos x="11" y="43"/>
                </a:cxn>
              </a:cxnLst>
              <a:rect l="0" t="0" r="r" b="b"/>
              <a:pathLst>
                <a:path w="39" h="44">
                  <a:moveTo>
                    <a:pt x="11" y="43"/>
                  </a:moveTo>
                  <a:cubicBezTo>
                    <a:pt x="12" y="44"/>
                    <a:pt x="13" y="43"/>
                    <a:pt x="14" y="43"/>
                  </a:cubicBezTo>
                  <a:cubicBezTo>
                    <a:pt x="15" y="43"/>
                    <a:pt x="18" y="40"/>
                    <a:pt x="18" y="39"/>
                  </a:cubicBezTo>
                  <a:cubicBezTo>
                    <a:pt x="28" y="39"/>
                    <a:pt x="39" y="38"/>
                    <a:pt x="39" y="28"/>
                  </a:cubicBezTo>
                  <a:cubicBezTo>
                    <a:pt x="39" y="22"/>
                    <a:pt x="33" y="17"/>
                    <a:pt x="33" y="12"/>
                  </a:cubicBezTo>
                  <a:cubicBezTo>
                    <a:pt x="33" y="7"/>
                    <a:pt x="37" y="5"/>
                    <a:pt x="38" y="3"/>
                  </a:cubicBezTo>
                  <a:cubicBezTo>
                    <a:pt x="36" y="1"/>
                    <a:pt x="2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8"/>
                    <a:pt x="0" y="10"/>
                    <a:pt x="0" y="20"/>
                  </a:cubicBezTo>
                  <a:cubicBezTo>
                    <a:pt x="0" y="31"/>
                    <a:pt x="11" y="33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6" name="Freeform 150" descr="Dark vertical"/>
            <p:cNvSpPr>
              <a:spLocks/>
            </p:cNvSpPr>
            <p:nvPr/>
          </p:nvSpPr>
          <p:spPr bwMode="auto">
            <a:xfrm>
              <a:off x="1958975" y="3439093"/>
              <a:ext cx="52388" cy="73025"/>
            </a:xfrm>
            <a:custGeom>
              <a:avLst/>
              <a:gdLst/>
              <a:ahLst/>
              <a:cxnLst>
                <a:cxn ang="0">
                  <a:pos x="2" y="35"/>
                </a:cxn>
                <a:cxn ang="0">
                  <a:pos x="14" y="40"/>
                </a:cxn>
                <a:cxn ang="0">
                  <a:pos x="14" y="40"/>
                </a:cxn>
                <a:cxn ang="0">
                  <a:pos x="29" y="21"/>
                </a:cxn>
                <a:cxn ang="0">
                  <a:pos x="11" y="3"/>
                </a:cxn>
                <a:cxn ang="0">
                  <a:pos x="5" y="3"/>
                </a:cxn>
                <a:cxn ang="0">
                  <a:pos x="0" y="12"/>
                </a:cxn>
                <a:cxn ang="0">
                  <a:pos x="6" y="28"/>
                </a:cxn>
                <a:cxn ang="0">
                  <a:pos x="2" y="35"/>
                </a:cxn>
                <a:cxn ang="0">
                  <a:pos x="2" y="35"/>
                </a:cxn>
              </a:cxnLst>
              <a:rect l="0" t="0" r="r" b="b"/>
              <a:pathLst>
                <a:path w="29" h="40">
                  <a:moveTo>
                    <a:pt x="2" y="35"/>
                  </a:move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8" y="40"/>
                    <a:pt x="28" y="22"/>
                    <a:pt x="29" y="21"/>
                  </a:cubicBezTo>
                  <a:cubicBezTo>
                    <a:pt x="19" y="15"/>
                    <a:pt x="12" y="12"/>
                    <a:pt x="11" y="3"/>
                  </a:cubicBezTo>
                  <a:cubicBezTo>
                    <a:pt x="5" y="3"/>
                    <a:pt x="8" y="0"/>
                    <a:pt x="5" y="3"/>
                  </a:cubicBezTo>
                  <a:cubicBezTo>
                    <a:pt x="4" y="5"/>
                    <a:pt x="0" y="7"/>
                    <a:pt x="0" y="12"/>
                  </a:cubicBezTo>
                  <a:cubicBezTo>
                    <a:pt x="0" y="17"/>
                    <a:pt x="6" y="22"/>
                    <a:pt x="6" y="28"/>
                  </a:cubicBezTo>
                  <a:cubicBezTo>
                    <a:pt x="6" y="32"/>
                    <a:pt x="4" y="34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7" name="Freeform 151" descr="Dark vertical"/>
            <p:cNvSpPr>
              <a:spLocks/>
            </p:cNvSpPr>
            <p:nvPr/>
          </p:nvSpPr>
          <p:spPr bwMode="auto">
            <a:xfrm>
              <a:off x="1304925" y="3562918"/>
              <a:ext cx="20638" cy="285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0" y="4"/>
                </a:cxn>
                <a:cxn ang="0">
                  <a:pos x="7" y="13"/>
                </a:cxn>
                <a:cxn ang="0">
                  <a:pos x="0" y="13"/>
                </a:cxn>
                <a:cxn ang="0">
                  <a:pos x="6" y="8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1" h="15">
                  <a:moveTo>
                    <a:pt x="4" y="0"/>
                  </a:moveTo>
                  <a:cubicBezTo>
                    <a:pt x="5" y="0"/>
                    <a:pt x="8" y="2"/>
                    <a:pt x="10" y="4"/>
                  </a:cubicBezTo>
                  <a:cubicBezTo>
                    <a:pt x="11" y="10"/>
                    <a:pt x="8" y="9"/>
                    <a:pt x="7" y="13"/>
                  </a:cubicBezTo>
                  <a:cubicBezTo>
                    <a:pt x="6" y="13"/>
                    <a:pt x="1" y="15"/>
                    <a:pt x="0" y="13"/>
                  </a:cubicBezTo>
                  <a:cubicBezTo>
                    <a:pt x="0" y="12"/>
                    <a:pt x="4" y="8"/>
                    <a:pt x="6" y="8"/>
                  </a:cubicBezTo>
                  <a:cubicBezTo>
                    <a:pt x="5" y="6"/>
                    <a:pt x="4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8" name="Freeform 152" descr="Dark vertical"/>
            <p:cNvSpPr>
              <a:spLocks/>
            </p:cNvSpPr>
            <p:nvPr/>
          </p:nvSpPr>
          <p:spPr bwMode="auto">
            <a:xfrm>
              <a:off x="1293813" y="3567680"/>
              <a:ext cx="9525" cy="952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</a:cxnLst>
              <a:rect l="0" t="0" r="r" b="b"/>
              <a:pathLst>
                <a:path w="5" h="5">
                  <a:moveTo>
                    <a:pt x="3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9" name="Freeform 153" descr="Dark vertical"/>
            <p:cNvSpPr>
              <a:spLocks/>
            </p:cNvSpPr>
            <p:nvPr/>
          </p:nvSpPr>
          <p:spPr bwMode="auto">
            <a:xfrm>
              <a:off x="1484313" y="3527993"/>
              <a:ext cx="104775" cy="127000"/>
            </a:xfrm>
            <a:custGeom>
              <a:avLst/>
              <a:gdLst/>
              <a:ahLst/>
              <a:cxnLst>
                <a:cxn ang="0">
                  <a:pos x="56" y="14"/>
                </a:cxn>
                <a:cxn ang="0">
                  <a:pos x="51" y="14"/>
                </a:cxn>
                <a:cxn ang="0">
                  <a:pos x="47" y="14"/>
                </a:cxn>
                <a:cxn ang="0">
                  <a:pos x="23" y="0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0" y="38"/>
                </a:cxn>
                <a:cxn ang="0">
                  <a:pos x="9" y="45"/>
                </a:cxn>
                <a:cxn ang="0">
                  <a:pos x="14" y="44"/>
                </a:cxn>
                <a:cxn ang="0">
                  <a:pos x="11" y="53"/>
                </a:cxn>
                <a:cxn ang="0">
                  <a:pos x="13" y="58"/>
                </a:cxn>
                <a:cxn ang="0">
                  <a:pos x="13" y="63"/>
                </a:cxn>
                <a:cxn ang="0">
                  <a:pos x="25" y="71"/>
                </a:cxn>
                <a:cxn ang="0">
                  <a:pos x="31" y="63"/>
                </a:cxn>
                <a:cxn ang="0">
                  <a:pos x="42" y="47"/>
                </a:cxn>
                <a:cxn ang="0">
                  <a:pos x="60" y="28"/>
                </a:cxn>
                <a:cxn ang="0">
                  <a:pos x="56" y="14"/>
                </a:cxn>
                <a:cxn ang="0">
                  <a:pos x="56" y="14"/>
                </a:cxn>
              </a:cxnLst>
              <a:rect l="0" t="0" r="r" b="b"/>
              <a:pathLst>
                <a:path w="60" h="71">
                  <a:moveTo>
                    <a:pt x="56" y="14"/>
                  </a:moveTo>
                  <a:cubicBezTo>
                    <a:pt x="55" y="14"/>
                    <a:pt x="53" y="14"/>
                    <a:pt x="51" y="14"/>
                  </a:cubicBezTo>
                  <a:cubicBezTo>
                    <a:pt x="49" y="14"/>
                    <a:pt x="48" y="14"/>
                    <a:pt x="47" y="14"/>
                  </a:cubicBezTo>
                  <a:cubicBezTo>
                    <a:pt x="40" y="14"/>
                    <a:pt x="30" y="3"/>
                    <a:pt x="23" y="0"/>
                  </a:cubicBezTo>
                  <a:cubicBezTo>
                    <a:pt x="23" y="4"/>
                    <a:pt x="21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2" y="15"/>
                    <a:pt x="0" y="28"/>
                    <a:pt x="0" y="38"/>
                  </a:cubicBezTo>
                  <a:cubicBezTo>
                    <a:pt x="0" y="42"/>
                    <a:pt x="4" y="45"/>
                    <a:pt x="9" y="45"/>
                  </a:cubicBezTo>
                  <a:cubicBezTo>
                    <a:pt x="10" y="45"/>
                    <a:pt x="14" y="41"/>
                    <a:pt x="14" y="44"/>
                  </a:cubicBezTo>
                  <a:cubicBezTo>
                    <a:pt x="14" y="48"/>
                    <a:pt x="13" y="51"/>
                    <a:pt x="11" y="53"/>
                  </a:cubicBezTo>
                  <a:cubicBezTo>
                    <a:pt x="12" y="56"/>
                    <a:pt x="13" y="57"/>
                    <a:pt x="13" y="58"/>
                  </a:cubicBezTo>
                  <a:cubicBezTo>
                    <a:pt x="13" y="59"/>
                    <a:pt x="13" y="62"/>
                    <a:pt x="13" y="63"/>
                  </a:cubicBezTo>
                  <a:cubicBezTo>
                    <a:pt x="13" y="63"/>
                    <a:pt x="24" y="71"/>
                    <a:pt x="25" y="71"/>
                  </a:cubicBezTo>
                  <a:cubicBezTo>
                    <a:pt x="28" y="71"/>
                    <a:pt x="31" y="65"/>
                    <a:pt x="31" y="63"/>
                  </a:cubicBezTo>
                  <a:cubicBezTo>
                    <a:pt x="31" y="56"/>
                    <a:pt x="40" y="49"/>
                    <a:pt x="42" y="47"/>
                  </a:cubicBezTo>
                  <a:cubicBezTo>
                    <a:pt x="50" y="42"/>
                    <a:pt x="60" y="38"/>
                    <a:pt x="60" y="28"/>
                  </a:cubicBezTo>
                  <a:cubicBezTo>
                    <a:pt x="60" y="23"/>
                    <a:pt x="56" y="15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0" name="Freeform 154" descr="Dark vertical"/>
            <p:cNvSpPr>
              <a:spLocks/>
            </p:cNvSpPr>
            <p:nvPr/>
          </p:nvSpPr>
          <p:spPr bwMode="auto">
            <a:xfrm>
              <a:off x="1481138" y="3551805"/>
              <a:ext cx="239712" cy="377825"/>
            </a:xfrm>
            <a:custGeom>
              <a:avLst/>
              <a:gdLst/>
              <a:ahLst/>
              <a:cxnLst>
                <a:cxn ang="0">
                  <a:pos x="110" y="48"/>
                </a:cxn>
                <a:cxn ang="0">
                  <a:pos x="96" y="51"/>
                </a:cxn>
                <a:cxn ang="0">
                  <a:pos x="94" y="56"/>
                </a:cxn>
                <a:cxn ang="0">
                  <a:pos x="80" y="86"/>
                </a:cxn>
                <a:cxn ang="0">
                  <a:pos x="100" y="113"/>
                </a:cxn>
                <a:cxn ang="0">
                  <a:pos x="111" y="108"/>
                </a:cxn>
                <a:cxn ang="0">
                  <a:pos x="115" y="126"/>
                </a:cxn>
                <a:cxn ang="0">
                  <a:pos x="119" y="126"/>
                </a:cxn>
                <a:cxn ang="0">
                  <a:pos x="132" y="141"/>
                </a:cxn>
                <a:cxn ang="0">
                  <a:pos x="130" y="148"/>
                </a:cxn>
                <a:cxn ang="0">
                  <a:pos x="131" y="158"/>
                </a:cxn>
                <a:cxn ang="0">
                  <a:pos x="133" y="162"/>
                </a:cxn>
                <a:cxn ang="0">
                  <a:pos x="130" y="174"/>
                </a:cxn>
                <a:cxn ang="0">
                  <a:pos x="135" y="186"/>
                </a:cxn>
                <a:cxn ang="0">
                  <a:pos x="124" y="208"/>
                </a:cxn>
                <a:cxn ang="0">
                  <a:pos x="124" y="208"/>
                </a:cxn>
                <a:cxn ang="0">
                  <a:pos x="118" y="207"/>
                </a:cxn>
                <a:cxn ang="0">
                  <a:pos x="118" y="207"/>
                </a:cxn>
                <a:cxn ang="0">
                  <a:pos x="100" y="193"/>
                </a:cxn>
                <a:cxn ang="0">
                  <a:pos x="76" y="179"/>
                </a:cxn>
                <a:cxn ang="0">
                  <a:pos x="57" y="165"/>
                </a:cxn>
                <a:cxn ang="0">
                  <a:pos x="55" y="148"/>
                </a:cxn>
                <a:cxn ang="0">
                  <a:pos x="44" y="137"/>
                </a:cxn>
                <a:cxn ang="0">
                  <a:pos x="39" y="124"/>
                </a:cxn>
                <a:cxn ang="0">
                  <a:pos x="26" y="99"/>
                </a:cxn>
                <a:cxn ang="0">
                  <a:pos x="20" y="89"/>
                </a:cxn>
                <a:cxn ang="0">
                  <a:pos x="13" y="77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4" y="63"/>
                </a:cxn>
                <a:cxn ang="0">
                  <a:pos x="4" y="63"/>
                </a:cxn>
                <a:cxn ang="0">
                  <a:pos x="3" y="52"/>
                </a:cxn>
                <a:cxn ang="0">
                  <a:pos x="12" y="39"/>
                </a:cxn>
                <a:cxn ang="0">
                  <a:pos x="14" y="44"/>
                </a:cxn>
                <a:cxn ang="0">
                  <a:pos x="14" y="49"/>
                </a:cxn>
                <a:cxn ang="0">
                  <a:pos x="26" y="57"/>
                </a:cxn>
                <a:cxn ang="0">
                  <a:pos x="32" y="49"/>
                </a:cxn>
                <a:cxn ang="0">
                  <a:pos x="43" y="33"/>
                </a:cxn>
                <a:cxn ang="0">
                  <a:pos x="61" y="14"/>
                </a:cxn>
                <a:cxn ang="0">
                  <a:pos x="57" y="0"/>
                </a:cxn>
                <a:cxn ang="0">
                  <a:pos x="74" y="12"/>
                </a:cxn>
                <a:cxn ang="0">
                  <a:pos x="91" y="30"/>
                </a:cxn>
                <a:cxn ang="0">
                  <a:pos x="104" y="27"/>
                </a:cxn>
                <a:cxn ang="0">
                  <a:pos x="110" y="27"/>
                </a:cxn>
                <a:cxn ang="0">
                  <a:pos x="112" y="34"/>
                </a:cxn>
                <a:cxn ang="0">
                  <a:pos x="107" y="40"/>
                </a:cxn>
                <a:cxn ang="0">
                  <a:pos x="110" y="48"/>
                </a:cxn>
                <a:cxn ang="0">
                  <a:pos x="110" y="48"/>
                </a:cxn>
              </a:cxnLst>
              <a:rect l="0" t="0" r="r" b="b"/>
              <a:pathLst>
                <a:path w="135" h="208">
                  <a:moveTo>
                    <a:pt x="110" y="48"/>
                  </a:moveTo>
                  <a:cubicBezTo>
                    <a:pt x="105" y="51"/>
                    <a:pt x="101" y="51"/>
                    <a:pt x="96" y="51"/>
                  </a:cubicBezTo>
                  <a:cubicBezTo>
                    <a:pt x="94" y="51"/>
                    <a:pt x="95" y="54"/>
                    <a:pt x="94" y="56"/>
                  </a:cubicBezTo>
                  <a:cubicBezTo>
                    <a:pt x="87" y="63"/>
                    <a:pt x="80" y="75"/>
                    <a:pt x="80" y="86"/>
                  </a:cubicBezTo>
                  <a:cubicBezTo>
                    <a:pt x="80" y="95"/>
                    <a:pt x="91" y="113"/>
                    <a:pt x="100" y="113"/>
                  </a:cubicBezTo>
                  <a:cubicBezTo>
                    <a:pt x="104" y="113"/>
                    <a:pt x="107" y="109"/>
                    <a:pt x="111" y="108"/>
                  </a:cubicBezTo>
                  <a:cubicBezTo>
                    <a:pt x="112" y="113"/>
                    <a:pt x="110" y="126"/>
                    <a:pt x="115" y="126"/>
                  </a:cubicBezTo>
                  <a:cubicBezTo>
                    <a:pt x="117" y="126"/>
                    <a:pt x="118" y="126"/>
                    <a:pt x="119" y="126"/>
                  </a:cubicBezTo>
                  <a:cubicBezTo>
                    <a:pt x="124" y="126"/>
                    <a:pt x="132" y="132"/>
                    <a:pt x="132" y="141"/>
                  </a:cubicBezTo>
                  <a:cubicBezTo>
                    <a:pt x="132" y="145"/>
                    <a:pt x="130" y="145"/>
                    <a:pt x="130" y="148"/>
                  </a:cubicBezTo>
                  <a:cubicBezTo>
                    <a:pt x="130" y="152"/>
                    <a:pt x="130" y="155"/>
                    <a:pt x="131" y="158"/>
                  </a:cubicBezTo>
                  <a:cubicBezTo>
                    <a:pt x="131" y="159"/>
                    <a:pt x="132" y="160"/>
                    <a:pt x="133" y="162"/>
                  </a:cubicBezTo>
                  <a:cubicBezTo>
                    <a:pt x="131" y="165"/>
                    <a:pt x="130" y="168"/>
                    <a:pt x="130" y="174"/>
                  </a:cubicBezTo>
                  <a:cubicBezTo>
                    <a:pt x="130" y="181"/>
                    <a:pt x="132" y="184"/>
                    <a:pt x="135" y="186"/>
                  </a:cubicBezTo>
                  <a:cubicBezTo>
                    <a:pt x="130" y="194"/>
                    <a:pt x="131" y="199"/>
                    <a:pt x="124" y="208"/>
                  </a:cubicBezTo>
                  <a:cubicBezTo>
                    <a:pt x="124" y="208"/>
                    <a:pt x="124" y="208"/>
                    <a:pt x="124" y="208"/>
                  </a:cubicBezTo>
                  <a:cubicBezTo>
                    <a:pt x="118" y="207"/>
                    <a:pt x="118" y="207"/>
                    <a:pt x="118" y="207"/>
                  </a:cubicBezTo>
                  <a:cubicBezTo>
                    <a:pt x="118" y="207"/>
                    <a:pt x="118" y="207"/>
                    <a:pt x="118" y="207"/>
                  </a:cubicBezTo>
                  <a:cubicBezTo>
                    <a:pt x="110" y="207"/>
                    <a:pt x="108" y="196"/>
                    <a:pt x="100" y="193"/>
                  </a:cubicBezTo>
                  <a:cubicBezTo>
                    <a:pt x="98" y="193"/>
                    <a:pt x="76" y="183"/>
                    <a:pt x="76" y="179"/>
                  </a:cubicBezTo>
                  <a:cubicBezTo>
                    <a:pt x="73" y="179"/>
                    <a:pt x="64" y="170"/>
                    <a:pt x="57" y="165"/>
                  </a:cubicBezTo>
                  <a:cubicBezTo>
                    <a:pt x="51" y="160"/>
                    <a:pt x="58" y="155"/>
                    <a:pt x="55" y="148"/>
                  </a:cubicBezTo>
                  <a:cubicBezTo>
                    <a:pt x="54" y="144"/>
                    <a:pt x="45" y="143"/>
                    <a:pt x="44" y="137"/>
                  </a:cubicBezTo>
                  <a:cubicBezTo>
                    <a:pt x="42" y="132"/>
                    <a:pt x="43" y="129"/>
                    <a:pt x="39" y="124"/>
                  </a:cubicBezTo>
                  <a:cubicBezTo>
                    <a:pt x="33" y="114"/>
                    <a:pt x="31" y="108"/>
                    <a:pt x="26" y="99"/>
                  </a:cubicBezTo>
                  <a:cubicBezTo>
                    <a:pt x="25" y="95"/>
                    <a:pt x="23" y="95"/>
                    <a:pt x="20" y="89"/>
                  </a:cubicBezTo>
                  <a:cubicBezTo>
                    <a:pt x="19" y="86"/>
                    <a:pt x="17" y="80"/>
                    <a:pt x="13" y="77"/>
                  </a:cubicBezTo>
                  <a:cubicBezTo>
                    <a:pt x="8" y="75"/>
                    <a:pt x="3" y="75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3" y="61"/>
                    <a:pt x="3" y="57"/>
                    <a:pt x="3" y="52"/>
                  </a:cubicBezTo>
                  <a:cubicBezTo>
                    <a:pt x="3" y="44"/>
                    <a:pt x="7" y="44"/>
                    <a:pt x="12" y="39"/>
                  </a:cubicBezTo>
                  <a:cubicBezTo>
                    <a:pt x="12" y="42"/>
                    <a:pt x="14" y="43"/>
                    <a:pt x="14" y="44"/>
                  </a:cubicBezTo>
                  <a:cubicBezTo>
                    <a:pt x="14" y="45"/>
                    <a:pt x="14" y="48"/>
                    <a:pt x="14" y="49"/>
                  </a:cubicBezTo>
                  <a:cubicBezTo>
                    <a:pt x="14" y="49"/>
                    <a:pt x="25" y="57"/>
                    <a:pt x="26" y="57"/>
                  </a:cubicBezTo>
                  <a:cubicBezTo>
                    <a:pt x="29" y="57"/>
                    <a:pt x="32" y="51"/>
                    <a:pt x="32" y="49"/>
                  </a:cubicBezTo>
                  <a:cubicBezTo>
                    <a:pt x="32" y="42"/>
                    <a:pt x="41" y="35"/>
                    <a:pt x="43" y="33"/>
                  </a:cubicBezTo>
                  <a:cubicBezTo>
                    <a:pt x="51" y="28"/>
                    <a:pt x="61" y="24"/>
                    <a:pt x="61" y="14"/>
                  </a:cubicBezTo>
                  <a:cubicBezTo>
                    <a:pt x="61" y="9"/>
                    <a:pt x="57" y="1"/>
                    <a:pt x="57" y="0"/>
                  </a:cubicBezTo>
                  <a:cubicBezTo>
                    <a:pt x="63" y="2"/>
                    <a:pt x="69" y="7"/>
                    <a:pt x="74" y="12"/>
                  </a:cubicBezTo>
                  <a:cubicBezTo>
                    <a:pt x="80" y="18"/>
                    <a:pt x="82" y="30"/>
                    <a:pt x="91" y="30"/>
                  </a:cubicBezTo>
                  <a:cubicBezTo>
                    <a:pt x="95" y="30"/>
                    <a:pt x="100" y="27"/>
                    <a:pt x="104" y="27"/>
                  </a:cubicBezTo>
                  <a:cubicBezTo>
                    <a:pt x="106" y="27"/>
                    <a:pt x="107" y="28"/>
                    <a:pt x="110" y="27"/>
                  </a:cubicBezTo>
                  <a:cubicBezTo>
                    <a:pt x="110" y="28"/>
                    <a:pt x="112" y="33"/>
                    <a:pt x="112" y="34"/>
                  </a:cubicBezTo>
                  <a:cubicBezTo>
                    <a:pt x="112" y="37"/>
                    <a:pt x="107" y="37"/>
                    <a:pt x="107" y="40"/>
                  </a:cubicBezTo>
                  <a:cubicBezTo>
                    <a:pt x="107" y="45"/>
                    <a:pt x="107" y="45"/>
                    <a:pt x="110" y="48"/>
                  </a:cubicBezTo>
                  <a:cubicBezTo>
                    <a:pt x="110" y="48"/>
                    <a:pt x="110" y="48"/>
                    <a:pt x="110" y="4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1" name="Freeform 155" descr="Dark vertical"/>
            <p:cNvSpPr>
              <a:spLocks/>
            </p:cNvSpPr>
            <p:nvPr/>
          </p:nvSpPr>
          <p:spPr bwMode="auto">
            <a:xfrm>
              <a:off x="1622425" y="3456555"/>
              <a:ext cx="677863" cy="766763"/>
            </a:xfrm>
            <a:custGeom>
              <a:avLst/>
              <a:gdLst/>
              <a:ahLst/>
              <a:cxnLst>
                <a:cxn ang="0">
                  <a:pos x="52" y="178"/>
                </a:cxn>
                <a:cxn ang="0">
                  <a:pos x="78" y="165"/>
                </a:cxn>
                <a:cxn ang="0">
                  <a:pos x="103" y="196"/>
                </a:cxn>
                <a:cxn ang="0">
                  <a:pos x="137" y="224"/>
                </a:cxn>
                <a:cxn ang="0">
                  <a:pos x="151" y="239"/>
                </a:cxn>
                <a:cxn ang="0">
                  <a:pos x="156" y="239"/>
                </a:cxn>
                <a:cxn ang="0">
                  <a:pos x="162" y="275"/>
                </a:cxn>
                <a:cxn ang="0">
                  <a:pos x="167" y="297"/>
                </a:cxn>
                <a:cxn ang="0">
                  <a:pos x="200" y="316"/>
                </a:cxn>
                <a:cxn ang="0">
                  <a:pos x="212" y="350"/>
                </a:cxn>
                <a:cxn ang="0">
                  <a:pos x="184" y="392"/>
                </a:cxn>
                <a:cxn ang="0">
                  <a:pos x="212" y="405"/>
                </a:cxn>
                <a:cxn ang="0">
                  <a:pos x="244" y="404"/>
                </a:cxn>
                <a:cxn ang="0">
                  <a:pos x="262" y="368"/>
                </a:cxn>
                <a:cxn ang="0">
                  <a:pos x="289" y="318"/>
                </a:cxn>
                <a:cxn ang="0">
                  <a:pos x="313" y="310"/>
                </a:cxn>
                <a:cxn ang="0">
                  <a:pos x="325" y="299"/>
                </a:cxn>
                <a:cxn ang="0">
                  <a:pos x="330" y="288"/>
                </a:cxn>
                <a:cxn ang="0">
                  <a:pos x="344" y="246"/>
                </a:cxn>
                <a:cxn ang="0">
                  <a:pos x="340" y="205"/>
                </a:cxn>
                <a:cxn ang="0">
                  <a:pos x="381" y="142"/>
                </a:cxn>
                <a:cxn ang="0">
                  <a:pos x="360" y="110"/>
                </a:cxn>
                <a:cxn ang="0">
                  <a:pos x="314" y="85"/>
                </a:cxn>
                <a:cxn ang="0">
                  <a:pos x="285" y="88"/>
                </a:cxn>
                <a:cxn ang="0">
                  <a:pos x="283" y="73"/>
                </a:cxn>
                <a:cxn ang="0">
                  <a:pos x="256" y="60"/>
                </a:cxn>
                <a:cxn ang="0">
                  <a:pos x="251" y="60"/>
                </a:cxn>
                <a:cxn ang="0">
                  <a:pos x="236" y="76"/>
                </a:cxn>
                <a:cxn ang="0">
                  <a:pos x="220" y="68"/>
                </a:cxn>
                <a:cxn ang="0">
                  <a:pos x="217" y="68"/>
                </a:cxn>
                <a:cxn ang="0">
                  <a:pos x="208" y="71"/>
                </a:cxn>
                <a:cxn ang="0">
                  <a:pos x="219" y="60"/>
                </a:cxn>
                <a:cxn ang="0">
                  <a:pos x="229" y="35"/>
                </a:cxn>
                <a:cxn ang="0">
                  <a:pos x="203" y="30"/>
                </a:cxn>
                <a:cxn ang="0">
                  <a:pos x="192" y="25"/>
                </a:cxn>
                <a:cxn ang="0">
                  <a:pos x="174" y="29"/>
                </a:cxn>
                <a:cxn ang="0">
                  <a:pos x="167" y="33"/>
                </a:cxn>
                <a:cxn ang="0">
                  <a:pos x="136" y="23"/>
                </a:cxn>
                <a:cxn ang="0">
                  <a:pos x="126" y="0"/>
                </a:cxn>
                <a:cxn ang="0">
                  <a:pos x="106" y="16"/>
                </a:cxn>
                <a:cxn ang="0">
                  <a:pos x="94" y="11"/>
                </a:cxn>
                <a:cxn ang="0">
                  <a:pos x="89" y="18"/>
                </a:cxn>
                <a:cxn ang="0">
                  <a:pos x="97" y="33"/>
                </a:cxn>
                <a:cxn ang="0">
                  <a:pos x="60" y="34"/>
                </a:cxn>
                <a:cxn ang="0">
                  <a:pos x="43" y="44"/>
                </a:cxn>
                <a:cxn ang="0">
                  <a:pos x="43" y="48"/>
                </a:cxn>
                <a:cxn ang="0">
                  <a:pos x="33" y="54"/>
                </a:cxn>
                <a:cxn ang="0">
                  <a:pos x="35" y="103"/>
                </a:cxn>
                <a:cxn ang="0">
                  <a:pos x="32" y="103"/>
                </a:cxn>
                <a:cxn ang="0">
                  <a:pos x="30" y="101"/>
                </a:cxn>
                <a:cxn ang="0">
                  <a:pos x="14" y="109"/>
                </a:cxn>
                <a:cxn ang="0">
                  <a:pos x="20" y="166"/>
                </a:cxn>
                <a:cxn ang="0">
                  <a:pos x="35" y="179"/>
                </a:cxn>
                <a:cxn ang="0">
                  <a:pos x="39" y="179"/>
                </a:cxn>
              </a:cxnLst>
              <a:rect l="0" t="0" r="r" b="b"/>
              <a:pathLst>
                <a:path w="381" h="422">
                  <a:moveTo>
                    <a:pt x="39" y="179"/>
                  </a:moveTo>
                  <a:cubicBezTo>
                    <a:pt x="52" y="178"/>
                    <a:pt x="52" y="178"/>
                    <a:pt x="52" y="178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62" y="174"/>
                    <a:pt x="69" y="165"/>
                    <a:pt x="78" y="165"/>
                  </a:cubicBezTo>
                  <a:cubicBezTo>
                    <a:pt x="86" y="165"/>
                    <a:pt x="86" y="174"/>
                    <a:pt x="86" y="182"/>
                  </a:cubicBezTo>
                  <a:cubicBezTo>
                    <a:pt x="88" y="190"/>
                    <a:pt x="95" y="196"/>
                    <a:pt x="103" y="196"/>
                  </a:cubicBezTo>
                  <a:cubicBezTo>
                    <a:pt x="110" y="196"/>
                    <a:pt x="137" y="208"/>
                    <a:pt x="137" y="216"/>
                  </a:cubicBezTo>
                  <a:cubicBezTo>
                    <a:pt x="137" y="221"/>
                    <a:pt x="137" y="223"/>
                    <a:pt x="137" y="224"/>
                  </a:cubicBezTo>
                  <a:cubicBezTo>
                    <a:pt x="137" y="228"/>
                    <a:pt x="140" y="242"/>
                    <a:pt x="151" y="239"/>
                  </a:cubicBezTo>
                  <a:cubicBezTo>
                    <a:pt x="151" y="239"/>
                    <a:pt x="151" y="239"/>
                    <a:pt x="151" y="239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52"/>
                    <a:pt x="165" y="249"/>
                    <a:pt x="165" y="263"/>
                  </a:cubicBezTo>
                  <a:cubicBezTo>
                    <a:pt x="165" y="268"/>
                    <a:pt x="162" y="270"/>
                    <a:pt x="162" y="275"/>
                  </a:cubicBezTo>
                  <a:cubicBezTo>
                    <a:pt x="162" y="281"/>
                    <a:pt x="167" y="282"/>
                    <a:pt x="167" y="283"/>
                  </a:cubicBezTo>
                  <a:cubicBezTo>
                    <a:pt x="168" y="288"/>
                    <a:pt x="165" y="292"/>
                    <a:pt x="167" y="297"/>
                  </a:cubicBezTo>
                  <a:cubicBezTo>
                    <a:pt x="169" y="304"/>
                    <a:pt x="184" y="305"/>
                    <a:pt x="189" y="310"/>
                  </a:cubicBezTo>
                  <a:cubicBezTo>
                    <a:pt x="192" y="313"/>
                    <a:pt x="197" y="313"/>
                    <a:pt x="200" y="316"/>
                  </a:cubicBezTo>
                  <a:cubicBezTo>
                    <a:pt x="207" y="323"/>
                    <a:pt x="199" y="341"/>
                    <a:pt x="212" y="341"/>
                  </a:cubicBezTo>
                  <a:cubicBezTo>
                    <a:pt x="212" y="344"/>
                    <a:pt x="212" y="347"/>
                    <a:pt x="212" y="350"/>
                  </a:cubicBezTo>
                  <a:cubicBezTo>
                    <a:pt x="212" y="354"/>
                    <a:pt x="212" y="361"/>
                    <a:pt x="212" y="363"/>
                  </a:cubicBezTo>
                  <a:cubicBezTo>
                    <a:pt x="203" y="364"/>
                    <a:pt x="184" y="382"/>
                    <a:pt x="184" y="392"/>
                  </a:cubicBezTo>
                  <a:cubicBezTo>
                    <a:pt x="184" y="394"/>
                    <a:pt x="194" y="394"/>
                    <a:pt x="195" y="394"/>
                  </a:cubicBezTo>
                  <a:cubicBezTo>
                    <a:pt x="202" y="397"/>
                    <a:pt x="205" y="403"/>
                    <a:pt x="212" y="405"/>
                  </a:cubicBezTo>
                  <a:cubicBezTo>
                    <a:pt x="220" y="407"/>
                    <a:pt x="229" y="419"/>
                    <a:pt x="233" y="422"/>
                  </a:cubicBezTo>
                  <a:cubicBezTo>
                    <a:pt x="237" y="414"/>
                    <a:pt x="239" y="408"/>
                    <a:pt x="244" y="404"/>
                  </a:cubicBezTo>
                  <a:cubicBezTo>
                    <a:pt x="246" y="395"/>
                    <a:pt x="249" y="393"/>
                    <a:pt x="251" y="385"/>
                  </a:cubicBezTo>
                  <a:cubicBezTo>
                    <a:pt x="254" y="378"/>
                    <a:pt x="262" y="375"/>
                    <a:pt x="262" y="368"/>
                  </a:cubicBezTo>
                  <a:cubicBezTo>
                    <a:pt x="262" y="360"/>
                    <a:pt x="256" y="351"/>
                    <a:pt x="256" y="345"/>
                  </a:cubicBezTo>
                  <a:cubicBezTo>
                    <a:pt x="256" y="335"/>
                    <a:pt x="279" y="318"/>
                    <a:pt x="289" y="318"/>
                  </a:cubicBezTo>
                  <a:cubicBezTo>
                    <a:pt x="293" y="318"/>
                    <a:pt x="295" y="310"/>
                    <a:pt x="301" y="310"/>
                  </a:cubicBezTo>
                  <a:cubicBezTo>
                    <a:pt x="307" y="308"/>
                    <a:pt x="309" y="310"/>
                    <a:pt x="313" y="310"/>
                  </a:cubicBezTo>
                  <a:cubicBezTo>
                    <a:pt x="324" y="310"/>
                    <a:pt x="323" y="306"/>
                    <a:pt x="325" y="299"/>
                  </a:cubicBezTo>
                  <a:cubicBezTo>
                    <a:pt x="325" y="299"/>
                    <a:pt x="325" y="299"/>
                    <a:pt x="325" y="299"/>
                  </a:cubicBezTo>
                  <a:cubicBezTo>
                    <a:pt x="330" y="288"/>
                    <a:pt x="330" y="288"/>
                    <a:pt x="330" y="288"/>
                  </a:cubicBezTo>
                  <a:cubicBezTo>
                    <a:pt x="330" y="288"/>
                    <a:pt x="330" y="288"/>
                    <a:pt x="330" y="288"/>
                  </a:cubicBezTo>
                  <a:cubicBezTo>
                    <a:pt x="335" y="280"/>
                    <a:pt x="338" y="274"/>
                    <a:pt x="338" y="260"/>
                  </a:cubicBezTo>
                  <a:cubicBezTo>
                    <a:pt x="338" y="254"/>
                    <a:pt x="344" y="252"/>
                    <a:pt x="344" y="246"/>
                  </a:cubicBezTo>
                  <a:cubicBezTo>
                    <a:pt x="344" y="239"/>
                    <a:pt x="344" y="236"/>
                    <a:pt x="344" y="230"/>
                  </a:cubicBezTo>
                  <a:cubicBezTo>
                    <a:pt x="344" y="226"/>
                    <a:pt x="340" y="211"/>
                    <a:pt x="340" y="205"/>
                  </a:cubicBezTo>
                  <a:cubicBezTo>
                    <a:pt x="340" y="199"/>
                    <a:pt x="350" y="196"/>
                    <a:pt x="354" y="194"/>
                  </a:cubicBezTo>
                  <a:cubicBezTo>
                    <a:pt x="354" y="167"/>
                    <a:pt x="381" y="172"/>
                    <a:pt x="381" y="142"/>
                  </a:cubicBezTo>
                  <a:cubicBezTo>
                    <a:pt x="381" y="134"/>
                    <a:pt x="376" y="120"/>
                    <a:pt x="374" y="115"/>
                  </a:cubicBezTo>
                  <a:cubicBezTo>
                    <a:pt x="370" y="105"/>
                    <a:pt x="363" y="114"/>
                    <a:pt x="360" y="110"/>
                  </a:cubicBezTo>
                  <a:cubicBezTo>
                    <a:pt x="347" y="103"/>
                    <a:pt x="342" y="85"/>
                    <a:pt x="328" y="85"/>
                  </a:cubicBezTo>
                  <a:cubicBezTo>
                    <a:pt x="323" y="85"/>
                    <a:pt x="319" y="85"/>
                    <a:pt x="314" y="85"/>
                  </a:cubicBezTo>
                  <a:cubicBezTo>
                    <a:pt x="308" y="85"/>
                    <a:pt x="305" y="83"/>
                    <a:pt x="298" y="83"/>
                  </a:cubicBezTo>
                  <a:cubicBezTo>
                    <a:pt x="289" y="83"/>
                    <a:pt x="288" y="85"/>
                    <a:pt x="285" y="88"/>
                  </a:cubicBezTo>
                  <a:cubicBezTo>
                    <a:pt x="284" y="84"/>
                    <a:pt x="285" y="79"/>
                    <a:pt x="285" y="79"/>
                  </a:cubicBezTo>
                  <a:cubicBezTo>
                    <a:pt x="285" y="78"/>
                    <a:pt x="283" y="76"/>
                    <a:pt x="283" y="73"/>
                  </a:cubicBezTo>
                  <a:cubicBezTo>
                    <a:pt x="279" y="73"/>
                    <a:pt x="272" y="66"/>
                    <a:pt x="272" y="66"/>
                  </a:cubicBezTo>
                  <a:cubicBezTo>
                    <a:pt x="264" y="67"/>
                    <a:pt x="258" y="65"/>
                    <a:pt x="256" y="60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1" y="60"/>
                    <a:pt x="251" y="60"/>
                    <a:pt x="251" y="60"/>
                  </a:cubicBezTo>
                  <a:cubicBezTo>
                    <a:pt x="251" y="60"/>
                    <a:pt x="251" y="60"/>
                    <a:pt x="251" y="60"/>
                  </a:cubicBezTo>
                  <a:cubicBezTo>
                    <a:pt x="250" y="65"/>
                    <a:pt x="239" y="81"/>
                    <a:pt x="236" y="76"/>
                  </a:cubicBezTo>
                  <a:cubicBezTo>
                    <a:pt x="229" y="76"/>
                    <a:pt x="220" y="74"/>
                    <a:pt x="220" y="68"/>
                  </a:cubicBezTo>
                  <a:cubicBezTo>
                    <a:pt x="220" y="68"/>
                    <a:pt x="220" y="68"/>
                    <a:pt x="220" y="68"/>
                  </a:cubicBezTo>
                  <a:cubicBezTo>
                    <a:pt x="217" y="68"/>
                    <a:pt x="217" y="68"/>
                    <a:pt x="217" y="68"/>
                  </a:cubicBezTo>
                  <a:cubicBezTo>
                    <a:pt x="217" y="68"/>
                    <a:pt x="217" y="68"/>
                    <a:pt x="217" y="68"/>
                  </a:cubicBezTo>
                  <a:cubicBezTo>
                    <a:pt x="214" y="71"/>
                    <a:pt x="212" y="71"/>
                    <a:pt x="208" y="7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19" y="60"/>
                    <a:pt x="219" y="60"/>
                    <a:pt x="219" y="60"/>
                  </a:cubicBezTo>
                  <a:cubicBezTo>
                    <a:pt x="219" y="60"/>
                    <a:pt x="219" y="60"/>
                    <a:pt x="219" y="60"/>
                  </a:cubicBezTo>
                  <a:cubicBezTo>
                    <a:pt x="220" y="49"/>
                    <a:pt x="230" y="47"/>
                    <a:pt x="233" y="41"/>
                  </a:cubicBezTo>
                  <a:cubicBezTo>
                    <a:pt x="230" y="39"/>
                    <a:pt x="230" y="37"/>
                    <a:pt x="229" y="35"/>
                  </a:cubicBezTo>
                  <a:cubicBezTo>
                    <a:pt x="220" y="35"/>
                    <a:pt x="224" y="14"/>
                    <a:pt x="218" y="10"/>
                  </a:cubicBezTo>
                  <a:cubicBezTo>
                    <a:pt x="217" y="12"/>
                    <a:pt x="207" y="30"/>
                    <a:pt x="203" y="30"/>
                  </a:cubicBezTo>
                  <a:cubicBezTo>
                    <a:pt x="203" y="30"/>
                    <a:pt x="203" y="30"/>
                    <a:pt x="203" y="30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7" y="28"/>
                    <a:pt x="181" y="29"/>
                    <a:pt x="174" y="29"/>
                  </a:cubicBezTo>
                  <a:cubicBezTo>
                    <a:pt x="174" y="30"/>
                    <a:pt x="171" y="33"/>
                    <a:pt x="170" y="33"/>
                  </a:cubicBezTo>
                  <a:cubicBezTo>
                    <a:pt x="169" y="33"/>
                    <a:pt x="168" y="34"/>
                    <a:pt x="167" y="33"/>
                  </a:cubicBezTo>
                  <a:cubicBezTo>
                    <a:pt x="167" y="36"/>
                    <a:pt x="148" y="41"/>
                    <a:pt x="146" y="41"/>
                  </a:cubicBezTo>
                  <a:cubicBezTo>
                    <a:pt x="140" y="41"/>
                    <a:pt x="136" y="28"/>
                    <a:pt x="136" y="23"/>
                  </a:cubicBezTo>
                  <a:cubicBezTo>
                    <a:pt x="136" y="19"/>
                    <a:pt x="138" y="17"/>
                    <a:pt x="138" y="14"/>
                  </a:cubicBezTo>
                  <a:cubicBezTo>
                    <a:pt x="138" y="5"/>
                    <a:pt x="136" y="2"/>
                    <a:pt x="126" y="0"/>
                  </a:cubicBezTo>
                  <a:cubicBezTo>
                    <a:pt x="126" y="3"/>
                    <a:pt x="124" y="7"/>
                    <a:pt x="120" y="5"/>
                  </a:cubicBezTo>
                  <a:cubicBezTo>
                    <a:pt x="119" y="9"/>
                    <a:pt x="106" y="14"/>
                    <a:pt x="106" y="16"/>
                  </a:cubicBezTo>
                  <a:cubicBezTo>
                    <a:pt x="105" y="16"/>
                    <a:pt x="94" y="12"/>
                    <a:pt x="94" y="1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90" y="21"/>
                    <a:pt x="96" y="31"/>
                    <a:pt x="97" y="33"/>
                  </a:cubicBezTo>
                  <a:cubicBezTo>
                    <a:pt x="96" y="39"/>
                    <a:pt x="86" y="48"/>
                    <a:pt x="77" y="48"/>
                  </a:cubicBezTo>
                  <a:cubicBezTo>
                    <a:pt x="71" y="48"/>
                    <a:pt x="64" y="41"/>
                    <a:pt x="60" y="34"/>
                  </a:cubicBezTo>
                  <a:cubicBezTo>
                    <a:pt x="57" y="36"/>
                    <a:pt x="38" y="39"/>
                    <a:pt x="38" y="40"/>
                  </a:cubicBezTo>
                  <a:cubicBezTo>
                    <a:pt x="38" y="42"/>
                    <a:pt x="40" y="44"/>
                    <a:pt x="4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1" y="49"/>
                    <a:pt x="33" y="49"/>
                    <a:pt x="33" y="54"/>
                  </a:cubicBezTo>
                  <a:cubicBezTo>
                    <a:pt x="33" y="61"/>
                    <a:pt x="41" y="58"/>
                    <a:pt x="41" y="68"/>
                  </a:cubicBezTo>
                  <a:cubicBezTo>
                    <a:pt x="41" y="81"/>
                    <a:pt x="35" y="91"/>
                    <a:pt x="35" y="103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1" y="102"/>
                    <a:pt x="31" y="102"/>
                    <a:pt x="30" y="101"/>
                  </a:cubicBezTo>
                  <a:cubicBezTo>
                    <a:pt x="25" y="104"/>
                    <a:pt x="21" y="104"/>
                    <a:pt x="16" y="104"/>
                  </a:cubicBezTo>
                  <a:cubicBezTo>
                    <a:pt x="14" y="104"/>
                    <a:pt x="15" y="107"/>
                    <a:pt x="14" y="109"/>
                  </a:cubicBezTo>
                  <a:cubicBezTo>
                    <a:pt x="7" y="116"/>
                    <a:pt x="0" y="128"/>
                    <a:pt x="0" y="139"/>
                  </a:cubicBezTo>
                  <a:cubicBezTo>
                    <a:pt x="0" y="148"/>
                    <a:pt x="11" y="166"/>
                    <a:pt x="20" y="166"/>
                  </a:cubicBezTo>
                  <a:cubicBezTo>
                    <a:pt x="24" y="166"/>
                    <a:pt x="27" y="162"/>
                    <a:pt x="31" y="161"/>
                  </a:cubicBezTo>
                  <a:cubicBezTo>
                    <a:pt x="32" y="166"/>
                    <a:pt x="30" y="179"/>
                    <a:pt x="35" y="179"/>
                  </a:cubicBezTo>
                  <a:cubicBezTo>
                    <a:pt x="35" y="179"/>
                    <a:pt x="35" y="179"/>
                    <a:pt x="35" y="179"/>
                  </a:cubicBezTo>
                  <a:cubicBezTo>
                    <a:pt x="39" y="179"/>
                    <a:pt x="39" y="179"/>
                    <a:pt x="39" y="17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2" name="Freeform 156" descr="Dark vertical"/>
            <p:cNvSpPr>
              <a:spLocks/>
            </p:cNvSpPr>
            <p:nvPr/>
          </p:nvSpPr>
          <p:spPr bwMode="auto">
            <a:xfrm>
              <a:off x="2011363" y="3547043"/>
              <a:ext cx="57150" cy="42862"/>
            </a:xfrm>
            <a:custGeom>
              <a:avLst/>
              <a:gdLst/>
              <a:ahLst/>
              <a:cxnLst>
                <a:cxn ang="0">
                  <a:pos x="26" y="7"/>
                </a:cxn>
                <a:cxn ang="0">
                  <a:pos x="19" y="4"/>
                </a:cxn>
                <a:cxn ang="0">
                  <a:pos x="6" y="5"/>
                </a:cxn>
                <a:cxn ang="0">
                  <a:pos x="0" y="16"/>
                </a:cxn>
                <a:cxn ang="0">
                  <a:pos x="13" y="22"/>
                </a:cxn>
                <a:cxn ang="0">
                  <a:pos x="26" y="16"/>
                </a:cxn>
                <a:cxn ang="0">
                  <a:pos x="26" y="16"/>
                </a:cxn>
                <a:cxn ang="0">
                  <a:pos x="32" y="8"/>
                </a:cxn>
                <a:cxn ang="0">
                  <a:pos x="26" y="7"/>
                </a:cxn>
              </a:cxnLst>
              <a:rect l="0" t="0" r="r" b="b"/>
              <a:pathLst>
                <a:path w="32" h="23">
                  <a:moveTo>
                    <a:pt x="26" y="7"/>
                  </a:moveTo>
                  <a:cubicBezTo>
                    <a:pt x="22" y="7"/>
                    <a:pt x="22" y="4"/>
                    <a:pt x="19" y="4"/>
                  </a:cubicBezTo>
                  <a:cubicBezTo>
                    <a:pt x="13" y="4"/>
                    <a:pt x="6" y="0"/>
                    <a:pt x="6" y="5"/>
                  </a:cubicBezTo>
                  <a:cubicBezTo>
                    <a:pt x="6" y="7"/>
                    <a:pt x="0" y="15"/>
                    <a:pt x="0" y="16"/>
                  </a:cubicBezTo>
                  <a:cubicBezTo>
                    <a:pt x="8" y="16"/>
                    <a:pt x="6" y="22"/>
                    <a:pt x="13" y="22"/>
                  </a:cubicBezTo>
                  <a:cubicBezTo>
                    <a:pt x="21" y="22"/>
                    <a:pt x="25" y="23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6" y="7"/>
                    <a:pt x="26" y="7"/>
                    <a:pt x="26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3" name="Freeform 157" descr="Dark vertical"/>
            <p:cNvSpPr>
              <a:spLocks/>
            </p:cNvSpPr>
            <p:nvPr/>
          </p:nvSpPr>
          <p:spPr bwMode="auto">
            <a:xfrm>
              <a:off x="1685925" y="3756593"/>
              <a:ext cx="230188" cy="26352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4" y="14"/>
                </a:cxn>
                <a:cxn ang="0">
                  <a:pos x="17" y="29"/>
                </a:cxn>
                <a:cxn ang="0">
                  <a:pos x="15" y="36"/>
                </a:cxn>
                <a:cxn ang="0">
                  <a:pos x="16" y="46"/>
                </a:cxn>
                <a:cxn ang="0">
                  <a:pos x="18" y="50"/>
                </a:cxn>
                <a:cxn ang="0">
                  <a:pos x="15" y="62"/>
                </a:cxn>
                <a:cxn ang="0">
                  <a:pos x="20" y="74"/>
                </a:cxn>
                <a:cxn ang="0">
                  <a:pos x="13" y="87"/>
                </a:cxn>
                <a:cxn ang="0">
                  <a:pos x="25" y="116"/>
                </a:cxn>
                <a:cxn ang="0">
                  <a:pos x="41" y="145"/>
                </a:cxn>
                <a:cxn ang="0">
                  <a:pos x="58" y="136"/>
                </a:cxn>
                <a:cxn ang="0">
                  <a:pos x="71" y="145"/>
                </a:cxn>
                <a:cxn ang="0">
                  <a:pos x="87" y="135"/>
                </a:cxn>
                <a:cxn ang="0">
                  <a:pos x="87" y="135"/>
                </a:cxn>
                <a:cxn ang="0">
                  <a:pos x="91" y="118"/>
                </a:cxn>
                <a:cxn ang="0">
                  <a:pos x="91" y="118"/>
                </a:cxn>
                <a:cxn ang="0">
                  <a:pos x="91" y="115"/>
                </a:cxn>
                <a:cxn ang="0">
                  <a:pos x="114" y="104"/>
                </a:cxn>
                <a:cxn ang="0">
                  <a:pos x="121" y="108"/>
                </a:cxn>
                <a:cxn ang="0">
                  <a:pos x="121" y="108"/>
                </a:cxn>
                <a:cxn ang="0">
                  <a:pos x="127" y="110"/>
                </a:cxn>
                <a:cxn ang="0">
                  <a:pos x="127" y="110"/>
                </a:cxn>
                <a:cxn ang="0">
                  <a:pos x="130" y="98"/>
                </a:cxn>
                <a:cxn ang="0">
                  <a:pos x="121" y="74"/>
                </a:cxn>
                <a:cxn ang="0">
                  <a:pos x="121" y="74"/>
                </a:cxn>
                <a:cxn ang="0">
                  <a:pos x="116" y="74"/>
                </a:cxn>
                <a:cxn ang="0">
                  <a:pos x="116" y="74"/>
                </a:cxn>
                <a:cxn ang="0">
                  <a:pos x="102" y="59"/>
                </a:cxn>
                <a:cxn ang="0">
                  <a:pos x="102" y="51"/>
                </a:cxn>
                <a:cxn ang="0">
                  <a:pos x="68" y="31"/>
                </a:cxn>
                <a:cxn ang="0">
                  <a:pos x="51" y="17"/>
                </a:cxn>
                <a:cxn ang="0">
                  <a:pos x="43" y="0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0" y="14"/>
                </a:cxn>
              </a:cxnLst>
              <a:rect l="0" t="0" r="r" b="b"/>
              <a:pathLst>
                <a:path w="130" h="145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4"/>
                    <a:pt x="3" y="14"/>
                    <a:pt x="4" y="14"/>
                  </a:cubicBezTo>
                  <a:cubicBezTo>
                    <a:pt x="9" y="14"/>
                    <a:pt x="17" y="20"/>
                    <a:pt x="17" y="29"/>
                  </a:cubicBezTo>
                  <a:cubicBezTo>
                    <a:pt x="17" y="33"/>
                    <a:pt x="15" y="33"/>
                    <a:pt x="15" y="36"/>
                  </a:cubicBezTo>
                  <a:cubicBezTo>
                    <a:pt x="15" y="40"/>
                    <a:pt x="15" y="43"/>
                    <a:pt x="16" y="46"/>
                  </a:cubicBezTo>
                  <a:cubicBezTo>
                    <a:pt x="16" y="47"/>
                    <a:pt x="17" y="48"/>
                    <a:pt x="18" y="50"/>
                  </a:cubicBezTo>
                  <a:cubicBezTo>
                    <a:pt x="16" y="53"/>
                    <a:pt x="15" y="56"/>
                    <a:pt x="15" y="62"/>
                  </a:cubicBezTo>
                  <a:cubicBezTo>
                    <a:pt x="15" y="69"/>
                    <a:pt x="17" y="72"/>
                    <a:pt x="20" y="74"/>
                  </a:cubicBezTo>
                  <a:cubicBezTo>
                    <a:pt x="16" y="80"/>
                    <a:pt x="15" y="82"/>
                    <a:pt x="13" y="87"/>
                  </a:cubicBezTo>
                  <a:cubicBezTo>
                    <a:pt x="20" y="96"/>
                    <a:pt x="25" y="104"/>
                    <a:pt x="25" y="116"/>
                  </a:cubicBezTo>
                  <a:cubicBezTo>
                    <a:pt x="25" y="121"/>
                    <a:pt x="36" y="145"/>
                    <a:pt x="41" y="145"/>
                  </a:cubicBezTo>
                  <a:cubicBezTo>
                    <a:pt x="46" y="145"/>
                    <a:pt x="49" y="136"/>
                    <a:pt x="58" y="136"/>
                  </a:cubicBezTo>
                  <a:cubicBezTo>
                    <a:pt x="66" y="136"/>
                    <a:pt x="67" y="142"/>
                    <a:pt x="71" y="145"/>
                  </a:cubicBezTo>
                  <a:cubicBezTo>
                    <a:pt x="76" y="135"/>
                    <a:pt x="80" y="138"/>
                    <a:pt x="87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91" y="118"/>
                    <a:pt x="91" y="118"/>
                    <a:pt x="91" y="118"/>
                  </a:cubicBezTo>
                  <a:cubicBezTo>
                    <a:pt x="91" y="118"/>
                    <a:pt x="91" y="118"/>
                    <a:pt x="91" y="118"/>
                  </a:cubicBezTo>
                  <a:cubicBezTo>
                    <a:pt x="91" y="117"/>
                    <a:pt x="91" y="116"/>
                    <a:pt x="91" y="115"/>
                  </a:cubicBezTo>
                  <a:cubicBezTo>
                    <a:pt x="91" y="108"/>
                    <a:pt x="105" y="104"/>
                    <a:pt x="114" y="104"/>
                  </a:cubicBezTo>
                  <a:cubicBezTo>
                    <a:pt x="117" y="104"/>
                    <a:pt x="120" y="108"/>
                    <a:pt x="121" y="108"/>
                  </a:cubicBezTo>
                  <a:cubicBezTo>
                    <a:pt x="121" y="108"/>
                    <a:pt x="121" y="108"/>
                    <a:pt x="121" y="108"/>
                  </a:cubicBezTo>
                  <a:cubicBezTo>
                    <a:pt x="127" y="110"/>
                    <a:pt x="127" y="110"/>
                    <a:pt x="127" y="110"/>
                  </a:cubicBezTo>
                  <a:cubicBezTo>
                    <a:pt x="127" y="110"/>
                    <a:pt x="127" y="110"/>
                    <a:pt x="127" y="110"/>
                  </a:cubicBezTo>
                  <a:cubicBezTo>
                    <a:pt x="127" y="105"/>
                    <a:pt x="130" y="103"/>
                    <a:pt x="130" y="98"/>
                  </a:cubicBezTo>
                  <a:cubicBezTo>
                    <a:pt x="130" y="84"/>
                    <a:pt x="121" y="87"/>
                    <a:pt x="121" y="74"/>
                  </a:cubicBezTo>
                  <a:cubicBezTo>
                    <a:pt x="121" y="74"/>
                    <a:pt x="121" y="74"/>
                    <a:pt x="121" y="74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05" y="77"/>
                    <a:pt x="102" y="63"/>
                    <a:pt x="102" y="59"/>
                  </a:cubicBezTo>
                  <a:cubicBezTo>
                    <a:pt x="102" y="58"/>
                    <a:pt x="102" y="56"/>
                    <a:pt x="102" y="51"/>
                  </a:cubicBezTo>
                  <a:cubicBezTo>
                    <a:pt x="102" y="43"/>
                    <a:pt x="75" y="31"/>
                    <a:pt x="68" y="31"/>
                  </a:cubicBezTo>
                  <a:cubicBezTo>
                    <a:pt x="60" y="31"/>
                    <a:pt x="53" y="25"/>
                    <a:pt x="51" y="17"/>
                  </a:cubicBezTo>
                  <a:cubicBezTo>
                    <a:pt x="51" y="9"/>
                    <a:pt x="51" y="0"/>
                    <a:pt x="43" y="0"/>
                  </a:cubicBezTo>
                  <a:cubicBezTo>
                    <a:pt x="34" y="0"/>
                    <a:pt x="27" y="9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4" name="Freeform 158" descr="Dark vertical"/>
            <p:cNvSpPr>
              <a:spLocks/>
            </p:cNvSpPr>
            <p:nvPr/>
          </p:nvSpPr>
          <p:spPr bwMode="auto">
            <a:xfrm>
              <a:off x="1839913" y="3943918"/>
              <a:ext cx="160337" cy="1698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1" y="47"/>
                </a:cxn>
                <a:cxn ang="0">
                  <a:pos x="54" y="66"/>
                </a:cxn>
                <a:cxn ang="0">
                  <a:pos x="46" y="85"/>
                </a:cxn>
                <a:cxn ang="0">
                  <a:pos x="66" y="93"/>
                </a:cxn>
                <a:cxn ang="0">
                  <a:pos x="83" y="73"/>
                </a:cxn>
                <a:cxn ang="0">
                  <a:pos x="83" y="73"/>
                </a:cxn>
                <a:cxn ang="0">
                  <a:pos x="83" y="67"/>
                </a:cxn>
                <a:cxn ang="0">
                  <a:pos x="83" y="67"/>
                </a:cxn>
                <a:cxn ang="0">
                  <a:pos x="78" y="47"/>
                </a:cxn>
                <a:cxn ang="0">
                  <a:pos x="67" y="41"/>
                </a:cxn>
                <a:cxn ang="0">
                  <a:pos x="47" y="31"/>
                </a:cxn>
                <a:cxn ang="0">
                  <a:pos x="45" y="14"/>
                </a:cxn>
                <a:cxn ang="0">
                  <a:pos x="40" y="6"/>
                </a:cxn>
                <a:cxn ang="0">
                  <a:pos x="40" y="6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27" y="0"/>
                </a:cxn>
                <a:cxn ang="0">
                  <a:pos x="4" y="11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0" y="31"/>
                </a:cxn>
              </a:cxnLst>
              <a:rect l="0" t="0" r="r" b="b"/>
              <a:pathLst>
                <a:path w="89" h="93">
                  <a:moveTo>
                    <a:pt x="0" y="31"/>
                  </a:moveTo>
                  <a:cubicBezTo>
                    <a:pt x="7" y="36"/>
                    <a:pt x="7" y="42"/>
                    <a:pt x="11" y="47"/>
                  </a:cubicBezTo>
                  <a:cubicBezTo>
                    <a:pt x="26" y="61"/>
                    <a:pt x="37" y="57"/>
                    <a:pt x="54" y="66"/>
                  </a:cubicBezTo>
                  <a:cubicBezTo>
                    <a:pt x="52" y="74"/>
                    <a:pt x="46" y="78"/>
                    <a:pt x="46" y="85"/>
                  </a:cubicBezTo>
                  <a:cubicBezTo>
                    <a:pt x="46" y="93"/>
                    <a:pt x="58" y="93"/>
                    <a:pt x="66" y="93"/>
                  </a:cubicBezTo>
                  <a:cubicBezTo>
                    <a:pt x="72" y="93"/>
                    <a:pt x="89" y="81"/>
                    <a:pt x="83" y="73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0" y="61"/>
                    <a:pt x="83" y="51"/>
                    <a:pt x="78" y="47"/>
                  </a:cubicBezTo>
                  <a:cubicBezTo>
                    <a:pt x="75" y="44"/>
                    <a:pt x="70" y="44"/>
                    <a:pt x="67" y="41"/>
                  </a:cubicBezTo>
                  <a:cubicBezTo>
                    <a:pt x="62" y="36"/>
                    <a:pt x="52" y="35"/>
                    <a:pt x="47" y="31"/>
                  </a:cubicBezTo>
                  <a:cubicBezTo>
                    <a:pt x="43" y="28"/>
                    <a:pt x="46" y="19"/>
                    <a:pt x="45" y="14"/>
                  </a:cubicBezTo>
                  <a:cubicBezTo>
                    <a:pt x="45" y="13"/>
                    <a:pt x="40" y="12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3" y="4"/>
                    <a:pt x="30" y="0"/>
                    <a:pt x="27" y="0"/>
                  </a:cubicBezTo>
                  <a:cubicBezTo>
                    <a:pt x="18" y="0"/>
                    <a:pt x="4" y="4"/>
                    <a:pt x="4" y="11"/>
                  </a:cubicBezTo>
                  <a:cubicBezTo>
                    <a:pt x="4" y="12"/>
                    <a:pt x="4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31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5" name="Freeform 159" descr="Dark vertical"/>
            <p:cNvSpPr>
              <a:spLocks/>
            </p:cNvSpPr>
            <p:nvPr/>
          </p:nvSpPr>
          <p:spPr bwMode="auto">
            <a:xfrm>
              <a:off x="1939925" y="4167755"/>
              <a:ext cx="103188" cy="101600"/>
            </a:xfrm>
            <a:custGeom>
              <a:avLst/>
              <a:gdLst/>
              <a:ahLst/>
              <a:cxnLst>
                <a:cxn ang="0">
                  <a:pos x="54" y="31"/>
                </a:cxn>
                <a:cxn ang="0">
                  <a:pos x="53" y="34"/>
                </a:cxn>
                <a:cxn ang="0">
                  <a:pos x="47" y="39"/>
                </a:cxn>
                <a:cxn ang="0">
                  <a:pos x="34" y="53"/>
                </a:cxn>
                <a:cxn ang="0">
                  <a:pos x="14" y="48"/>
                </a:cxn>
                <a:cxn ang="0">
                  <a:pos x="14" y="48"/>
                </a:cxn>
                <a:cxn ang="0">
                  <a:pos x="3" y="44"/>
                </a:cxn>
                <a:cxn ang="0">
                  <a:pos x="2" y="21"/>
                </a:cxn>
                <a:cxn ang="0">
                  <a:pos x="2" y="21"/>
                </a:cxn>
                <a:cxn ang="0">
                  <a:pos x="6" y="1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23" y="8"/>
                </a:cxn>
                <a:cxn ang="0">
                  <a:pos x="47" y="24"/>
                </a:cxn>
                <a:cxn ang="0">
                  <a:pos x="54" y="31"/>
                </a:cxn>
                <a:cxn ang="0">
                  <a:pos x="54" y="31"/>
                </a:cxn>
              </a:cxnLst>
              <a:rect l="0" t="0" r="r" b="b"/>
              <a:pathLst>
                <a:path w="58" h="56">
                  <a:moveTo>
                    <a:pt x="54" y="31"/>
                  </a:moveTo>
                  <a:cubicBezTo>
                    <a:pt x="53" y="36"/>
                    <a:pt x="54" y="33"/>
                    <a:pt x="53" y="34"/>
                  </a:cubicBezTo>
                  <a:cubicBezTo>
                    <a:pt x="52" y="38"/>
                    <a:pt x="48" y="36"/>
                    <a:pt x="47" y="39"/>
                  </a:cubicBezTo>
                  <a:cubicBezTo>
                    <a:pt x="43" y="49"/>
                    <a:pt x="43" y="53"/>
                    <a:pt x="34" y="53"/>
                  </a:cubicBezTo>
                  <a:cubicBezTo>
                    <a:pt x="25" y="53"/>
                    <a:pt x="16" y="56"/>
                    <a:pt x="14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14"/>
                    <a:pt x="0" y="7"/>
                    <a:pt x="6" y="1"/>
                  </a:cubicBezTo>
                  <a:cubicBezTo>
                    <a:pt x="13" y="0"/>
                    <a:pt x="9" y="0"/>
                    <a:pt x="14" y="1"/>
                  </a:cubicBezTo>
                  <a:cubicBezTo>
                    <a:pt x="16" y="2"/>
                    <a:pt x="17" y="2"/>
                    <a:pt x="17" y="3"/>
                  </a:cubicBezTo>
                  <a:cubicBezTo>
                    <a:pt x="17" y="5"/>
                    <a:pt x="23" y="8"/>
                    <a:pt x="23" y="8"/>
                  </a:cubicBezTo>
                  <a:cubicBezTo>
                    <a:pt x="34" y="12"/>
                    <a:pt x="37" y="19"/>
                    <a:pt x="47" y="24"/>
                  </a:cubicBezTo>
                  <a:cubicBezTo>
                    <a:pt x="47" y="29"/>
                    <a:pt x="58" y="29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6" name="Freeform 160" descr="Dark vertical"/>
            <p:cNvSpPr>
              <a:spLocks/>
            </p:cNvSpPr>
            <p:nvPr/>
          </p:nvSpPr>
          <p:spPr bwMode="auto">
            <a:xfrm>
              <a:off x="1730375" y="4001068"/>
              <a:ext cx="269875" cy="608012"/>
            </a:xfrm>
            <a:custGeom>
              <a:avLst/>
              <a:gdLst/>
              <a:ahLst/>
              <a:cxnLst>
                <a:cxn ang="0">
                  <a:pos x="152" y="63"/>
                </a:cxn>
                <a:cxn ang="0">
                  <a:pos x="152" y="41"/>
                </a:cxn>
                <a:cxn ang="0">
                  <a:pos x="143" y="35"/>
                </a:cxn>
                <a:cxn ang="0">
                  <a:pos x="145" y="42"/>
                </a:cxn>
                <a:cxn ang="0">
                  <a:pos x="108" y="54"/>
                </a:cxn>
                <a:cxn ang="0">
                  <a:pos x="73" y="16"/>
                </a:cxn>
                <a:cxn ang="0">
                  <a:pos x="46" y="10"/>
                </a:cxn>
                <a:cxn ang="0">
                  <a:pos x="16" y="10"/>
                </a:cxn>
                <a:cxn ang="0">
                  <a:pos x="11" y="51"/>
                </a:cxn>
                <a:cxn ang="0">
                  <a:pos x="0" y="104"/>
                </a:cxn>
                <a:cxn ang="0">
                  <a:pos x="11" y="140"/>
                </a:cxn>
                <a:cxn ang="0">
                  <a:pos x="11" y="149"/>
                </a:cxn>
                <a:cxn ang="0">
                  <a:pos x="10" y="167"/>
                </a:cxn>
                <a:cxn ang="0">
                  <a:pos x="14" y="204"/>
                </a:cxn>
                <a:cxn ang="0">
                  <a:pos x="40" y="279"/>
                </a:cxn>
                <a:cxn ang="0">
                  <a:pos x="37" y="295"/>
                </a:cxn>
                <a:cxn ang="0">
                  <a:pos x="58" y="328"/>
                </a:cxn>
                <a:cxn ang="0">
                  <a:pos x="76" y="319"/>
                </a:cxn>
                <a:cxn ang="0">
                  <a:pos x="83" y="312"/>
                </a:cxn>
                <a:cxn ang="0">
                  <a:pos x="79" y="301"/>
                </a:cxn>
                <a:cxn ang="0">
                  <a:pos x="79" y="298"/>
                </a:cxn>
                <a:cxn ang="0">
                  <a:pos x="89" y="293"/>
                </a:cxn>
                <a:cxn ang="0">
                  <a:pos x="89" y="279"/>
                </a:cxn>
                <a:cxn ang="0">
                  <a:pos x="81" y="257"/>
                </a:cxn>
                <a:cxn ang="0">
                  <a:pos x="73" y="213"/>
                </a:cxn>
                <a:cxn ang="0">
                  <a:pos x="95" y="217"/>
                </a:cxn>
                <a:cxn ang="0">
                  <a:pos x="96" y="199"/>
                </a:cxn>
                <a:cxn ang="0">
                  <a:pos x="108" y="188"/>
                </a:cxn>
                <a:cxn ang="0">
                  <a:pos x="135" y="160"/>
                </a:cxn>
                <a:cxn ang="0">
                  <a:pos x="120" y="137"/>
                </a:cxn>
                <a:cxn ang="0">
                  <a:pos x="120" y="113"/>
                </a:cxn>
                <a:cxn ang="0">
                  <a:pos x="124" y="93"/>
                </a:cxn>
                <a:cxn ang="0">
                  <a:pos x="124" y="92"/>
                </a:cxn>
              </a:cxnLst>
              <a:rect l="0" t="0" r="r" b="b"/>
              <a:pathLst>
                <a:path w="152" h="335">
                  <a:moveTo>
                    <a:pt x="124" y="92"/>
                  </a:moveTo>
                  <a:cubicBezTo>
                    <a:pt x="124" y="82"/>
                    <a:pt x="143" y="64"/>
                    <a:pt x="152" y="63"/>
                  </a:cubicBezTo>
                  <a:cubicBezTo>
                    <a:pt x="152" y="61"/>
                    <a:pt x="152" y="54"/>
                    <a:pt x="152" y="50"/>
                  </a:cubicBezTo>
                  <a:cubicBezTo>
                    <a:pt x="152" y="47"/>
                    <a:pt x="152" y="44"/>
                    <a:pt x="152" y="41"/>
                  </a:cubicBezTo>
                  <a:cubicBezTo>
                    <a:pt x="147" y="41"/>
                    <a:pt x="145" y="38"/>
                    <a:pt x="143" y="35"/>
                  </a:cubicBezTo>
                  <a:cubicBezTo>
                    <a:pt x="143" y="35"/>
                    <a:pt x="143" y="35"/>
                    <a:pt x="143" y="35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51" y="50"/>
                    <a:pt x="134" y="62"/>
                    <a:pt x="128" y="62"/>
                  </a:cubicBezTo>
                  <a:cubicBezTo>
                    <a:pt x="120" y="62"/>
                    <a:pt x="108" y="62"/>
                    <a:pt x="108" y="54"/>
                  </a:cubicBezTo>
                  <a:cubicBezTo>
                    <a:pt x="108" y="47"/>
                    <a:pt x="114" y="43"/>
                    <a:pt x="116" y="35"/>
                  </a:cubicBezTo>
                  <a:cubicBezTo>
                    <a:pt x="99" y="26"/>
                    <a:pt x="88" y="30"/>
                    <a:pt x="73" y="16"/>
                  </a:cubicBezTo>
                  <a:cubicBezTo>
                    <a:pt x="69" y="11"/>
                    <a:pt x="69" y="5"/>
                    <a:pt x="62" y="0"/>
                  </a:cubicBezTo>
                  <a:cubicBezTo>
                    <a:pt x="55" y="3"/>
                    <a:pt x="51" y="0"/>
                    <a:pt x="46" y="10"/>
                  </a:cubicBezTo>
                  <a:cubicBezTo>
                    <a:pt x="42" y="7"/>
                    <a:pt x="41" y="1"/>
                    <a:pt x="33" y="1"/>
                  </a:cubicBezTo>
                  <a:cubicBezTo>
                    <a:pt x="24" y="1"/>
                    <a:pt x="21" y="10"/>
                    <a:pt x="16" y="10"/>
                  </a:cubicBezTo>
                  <a:cubicBezTo>
                    <a:pt x="16" y="24"/>
                    <a:pt x="5" y="25"/>
                    <a:pt x="5" y="33"/>
                  </a:cubicBezTo>
                  <a:cubicBezTo>
                    <a:pt x="5" y="41"/>
                    <a:pt x="11" y="44"/>
                    <a:pt x="11" y="51"/>
                  </a:cubicBezTo>
                  <a:cubicBezTo>
                    <a:pt x="11" y="63"/>
                    <a:pt x="0" y="68"/>
                    <a:pt x="0" y="80"/>
                  </a:cubicBezTo>
                  <a:cubicBezTo>
                    <a:pt x="0" y="91"/>
                    <a:pt x="0" y="95"/>
                    <a:pt x="0" y="104"/>
                  </a:cubicBezTo>
                  <a:cubicBezTo>
                    <a:pt x="0" y="117"/>
                    <a:pt x="15" y="123"/>
                    <a:pt x="15" y="132"/>
                  </a:cubicBezTo>
                  <a:cubicBezTo>
                    <a:pt x="15" y="136"/>
                    <a:pt x="12" y="138"/>
                    <a:pt x="11" y="140"/>
                  </a:cubicBezTo>
                  <a:cubicBezTo>
                    <a:pt x="12" y="140"/>
                    <a:pt x="14" y="140"/>
                    <a:pt x="15" y="140"/>
                  </a:cubicBezTo>
                  <a:cubicBezTo>
                    <a:pt x="15" y="143"/>
                    <a:pt x="11" y="148"/>
                    <a:pt x="11" y="149"/>
                  </a:cubicBezTo>
                  <a:cubicBezTo>
                    <a:pt x="11" y="152"/>
                    <a:pt x="15" y="154"/>
                    <a:pt x="15" y="157"/>
                  </a:cubicBezTo>
                  <a:cubicBezTo>
                    <a:pt x="15" y="161"/>
                    <a:pt x="10" y="163"/>
                    <a:pt x="10" y="167"/>
                  </a:cubicBezTo>
                  <a:cubicBezTo>
                    <a:pt x="10" y="175"/>
                    <a:pt x="16" y="179"/>
                    <a:pt x="16" y="186"/>
                  </a:cubicBezTo>
                  <a:cubicBezTo>
                    <a:pt x="16" y="193"/>
                    <a:pt x="14" y="197"/>
                    <a:pt x="14" y="204"/>
                  </a:cubicBezTo>
                  <a:cubicBezTo>
                    <a:pt x="14" y="231"/>
                    <a:pt x="34" y="237"/>
                    <a:pt x="34" y="261"/>
                  </a:cubicBezTo>
                  <a:cubicBezTo>
                    <a:pt x="34" y="268"/>
                    <a:pt x="40" y="272"/>
                    <a:pt x="40" y="279"/>
                  </a:cubicBezTo>
                  <a:cubicBezTo>
                    <a:pt x="40" y="284"/>
                    <a:pt x="37" y="285"/>
                    <a:pt x="37" y="288"/>
                  </a:cubicBezTo>
                  <a:cubicBezTo>
                    <a:pt x="37" y="293"/>
                    <a:pt x="37" y="294"/>
                    <a:pt x="37" y="295"/>
                  </a:cubicBezTo>
                  <a:cubicBezTo>
                    <a:pt x="37" y="299"/>
                    <a:pt x="34" y="301"/>
                    <a:pt x="34" y="306"/>
                  </a:cubicBezTo>
                  <a:cubicBezTo>
                    <a:pt x="34" y="315"/>
                    <a:pt x="50" y="328"/>
                    <a:pt x="58" y="328"/>
                  </a:cubicBezTo>
                  <a:cubicBezTo>
                    <a:pt x="66" y="329"/>
                    <a:pt x="70" y="335"/>
                    <a:pt x="78" y="335"/>
                  </a:cubicBezTo>
                  <a:cubicBezTo>
                    <a:pt x="78" y="328"/>
                    <a:pt x="76" y="319"/>
                    <a:pt x="76" y="319"/>
                  </a:cubicBezTo>
                  <a:cubicBezTo>
                    <a:pt x="76" y="317"/>
                    <a:pt x="80" y="312"/>
                    <a:pt x="83" y="312"/>
                  </a:cubicBezTo>
                  <a:cubicBezTo>
                    <a:pt x="83" y="312"/>
                    <a:pt x="83" y="312"/>
                    <a:pt x="83" y="312"/>
                  </a:cubicBezTo>
                  <a:cubicBezTo>
                    <a:pt x="80" y="301"/>
                    <a:pt x="80" y="301"/>
                    <a:pt x="80" y="301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79" y="298"/>
                    <a:pt x="79" y="298"/>
                    <a:pt x="79" y="298"/>
                  </a:cubicBezTo>
                  <a:cubicBezTo>
                    <a:pt x="79" y="298"/>
                    <a:pt x="79" y="298"/>
                    <a:pt x="79" y="298"/>
                  </a:cubicBezTo>
                  <a:cubicBezTo>
                    <a:pt x="85" y="297"/>
                    <a:pt x="86" y="295"/>
                    <a:pt x="89" y="293"/>
                  </a:cubicBezTo>
                  <a:cubicBezTo>
                    <a:pt x="89" y="293"/>
                    <a:pt x="89" y="293"/>
                    <a:pt x="89" y="293"/>
                  </a:cubicBezTo>
                  <a:cubicBezTo>
                    <a:pt x="89" y="279"/>
                    <a:pt x="89" y="279"/>
                    <a:pt x="89" y="279"/>
                  </a:cubicBezTo>
                  <a:cubicBezTo>
                    <a:pt x="89" y="279"/>
                    <a:pt x="89" y="279"/>
                    <a:pt x="89" y="279"/>
                  </a:cubicBezTo>
                  <a:cubicBezTo>
                    <a:pt x="79" y="279"/>
                    <a:pt x="69" y="275"/>
                    <a:pt x="69" y="266"/>
                  </a:cubicBezTo>
                  <a:cubicBezTo>
                    <a:pt x="69" y="260"/>
                    <a:pt x="78" y="257"/>
                    <a:pt x="81" y="257"/>
                  </a:cubicBezTo>
                  <a:cubicBezTo>
                    <a:pt x="81" y="253"/>
                    <a:pt x="84" y="247"/>
                    <a:pt x="84" y="242"/>
                  </a:cubicBezTo>
                  <a:cubicBezTo>
                    <a:pt x="84" y="231"/>
                    <a:pt x="73" y="219"/>
                    <a:pt x="73" y="213"/>
                  </a:cubicBezTo>
                  <a:cubicBezTo>
                    <a:pt x="73" y="211"/>
                    <a:pt x="73" y="211"/>
                    <a:pt x="73" y="211"/>
                  </a:cubicBezTo>
                  <a:cubicBezTo>
                    <a:pt x="80" y="211"/>
                    <a:pt x="89" y="217"/>
                    <a:pt x="95" y="217"/>
                  </a:cubicBezTo>
                  <a:cubicBezTo>
                    <a:pt x="98" y="217"/>
                    <a:pt x="98" y="210"/>
                    <a:pt x="98" y="206"/>
                  </a:cubicBezTo>
                  <a:cubicBezTo>
                    <a:pt x="98" y="206"/>
                    <a:pt x="96" y="202"/>
                    <a:pt x="96" y="199"/>
                  </a:cubicBezTo>
                  <a:cubicBezTo>
                    <a:pt x="96" y="198"/>
                    <a:pt x="93" y="197"/>
                    <a:pt x="93" y="194"/>
                  </a:cubicBezTo>
                  <a:cubicBezTo>
                    <a:pt x="93" y="188"/>
                    <a:pt x="104" y="188"/>
                    <a:pt x="108" y="188"/>
                  </a:cubicBezTo>
                  <a:cubicBezTo>
                    <a:pt x="133" y="191"/>
                    <a:pt x="141" y="180"/>
                    <a:pt x="141" y="165"/>
                  </a:cubicBezTo>
                  <a:cubicBezTo>
                    <a:pt x="141" y="161"/>
                    <a:pt x="136" y="161"/>
                    <a:pt x="135" y="160"/>
                  </a:cubicBezTo>
                  <a:cubicBezTo>
                    <a:pt x="134" y="157"/>
                    <a:pt x="134" y="154"/>
                    <a:pt x="135" y="151"/>
                  </a:cubicBezTo>
                  <a:cubicBezTo>
                    <a:pt x="131" y="150"/>
                    <a:pt x="118" y="143"/>
                    <a:pt x="120" y="137"/>
                  </a:cubicBezTo>
                  <a:cubicBezTo>
                    <a:pt x="120" y="137"/>
                    <a:pt x="120" y="137"/>
                    <a:pt x="120" y="137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20" y="106"/>
                    <a:pt x="118" y="99"/>
                    <a:pt x="124" y="93"/>
                  </a:cubicBezTo>
                  <a:cubicBezTo>
                    <a:pt x="124" y="93"/>
                    <a:pt x="124" y="93"/>
                    <a:pt x="124" y="93"/>
                  </a:cubicBezTo>
                  <a:cubicBezTo>
                    <a:pt x="124" y="92"/>
                    <a:pt x="124" y="92"/>
                    <a:pt x="124" y="9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7" name="Freeform 161" descr="Dark vertical"/>
            <p:cNvSpPr>
              <a:spLocks/>
            </p:cNvSpPr>
            <p:nvPr/>
          </p:nvSpPr>
          <p:spPr bwMode="auto">
            <a:xfrm>
              <a:off x="1879600" y="4407468"/>
              <a:ext cx="14288" cy="1587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9">
                  <a:moveTo>
                    <a:pt x="8" y="4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5" y="9"/>
                    <a:pt x="6" y="9"/>
                    <a:pt x="8" y="9"/>
                  </a:cubicBezTo>
                  <a:cubicBezTo>
                    <a:pt x="8" y="6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8" name="Freeform 162" descr="Dark vertical"/>
            <p:cNvSpPr>
              <a:spLocks/>
            </p:cNvSpPr>
            <p:nvPr/>
          </p:nvSpPr>
          <p:spPr bwMode="auto">
            <a:xfrm>
              <a:off x="1890713" y="4609080"/>
              <a:ext cx="57150" cy="53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7"/>
                </a:cxn>
                <a:cxn ang="0">
                  <a:pos x="32" y="27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32" h="30">
                  <a:moveTo>
                    <a:pt x="0" y="0"/>
                  </a:moveTo>
                  <a:cubicBezTo>
                    <a:pt x="0" y="13"/>
                    <a:pt x="8" y="21"/>
                    <a:pt x="10" y="27"/>
                  </a:cubicBezTo>
                  <a:cubicBezTo>
                    <a:pt x="17" y="30"/>
                    <a:pt x="23" y="27"/>
                    <a:pt x="32" y="27"/>
                  </a:cubicBezTo>
                  <a:cubicBezTo>
                    <a:pt x="18" y="27"/>
                    <a:pt x="5" y="9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9" name="Freeform 163" descr="Dark vertical"/>
            <p:cNvSpPr>
              <a:spLocks/>
            </p:cNvSpPr>
            <p:nvPr/>
          </p:nvSpPr>
          <p:spPr bwMode="auto">
            <a:xfrm>
              <a:off x="1692275" y="3916930"/>
              <a:ext cx="180975" cy="723900"/>
            </a:xfrm>
            <a:custGeom>
              <a:avLst/>
              <a:gdLst/>
              <a:ahLst/>
              <a:cxnLst>
                <a:cxn ang="0">
                  <a:pos x="83" y="376"/>
                </a:cxn>
                <a:cxn ang="0">
                  <a:pos x="56" y="353"/>
                </a:cxn>
                <a:cxn ang="0">
                  <a:pos x="59" y="342"/>
                </a:cxn>
                <a:cxn ang="0">
                  <a:pos x="59" y="335"/>
                </a:cxn>
                <a:cxn ang="0">
                  <a:pos x="62" y="326"/>
                </a:cxn>
                <a:cxn ang="0">
                  <a:pos x="56" y="308"/>
                </a:cxn>
                <a:cxn ang="0">
                  <a:pos x="36" y="251"/>
                </a:cxn>
                <a:cxn ang="0">
                  <a:pos x="38" y="233"/>
                </a:cxn>
                <a:cxn ang="0">
                  <a:pos x="32" y="214"/>
                </a:cxn>
                <a:cxn ang="0">
                  <a:pos x="37" y="204"/>
                </a:cxn>
                <a:cxn ang="0">
                  <a:pos x="33" y="196"/>
                </a:cxn>
                <a:cxn ang="0">
                  <a:pos x="37" y="187"/>
                </a:cxn>
                <a:cxn ang="0">
                  <a:pos x="33" y="187"/>
                </a:cxn>
                <a:cxn ang="0">
                  <a:pos x="37" y="179"/>
                </a:cxn>
                <a:cxn ang="0">
                  <a:pos x="22" y="151"/>
                </a:cxn>
                <a:cxn ang="0">
                  <a:pos x="22" y="127"/>
                </a:cxn>
                <a:cxn ang="0">
                  <a:pos x="33" y="98"/>
                </a:cxn>
                <a:cxn ang="0">
                  <a:pos x="27" y="80"/>
                </a:cxn>
                <a:cxn ang="0">
                  <a:pos x="40" y="58"/>
                </a:cxn>
                <a:cxn ang="0">
                  <a:pos x="22" y="28"/>
                </a:cxn>
                <a:cxn ang="0">
                  <a:pos x="11" y="0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8" y="51"/>
                </a:cxn>
                <a:cxn ang="0">
                  <a:pos x="5" y="63"/>
                </a:cxn>
                <a:cxn ang="0">
                  <a:pos x="10" y="95"/>
                </a:cxn>
                <a:cxn ang="0">
                  <a:pos x="8" y="111"/>
                </a:cxn>
                <a:cxn ang="0">
                  <a:pos x="8" y="120"/>
                </a:cxn>
                <a:cxn ang="0">
                  <a:pos x="6" y="127"/>
                </a:cxn>
                <a:cxn ang="0">
                  <a:pos x="10" y="136"/>
                </a:cxn>
                <a:cxn ang="0">
                  <a:pos x="10" y="147"/>
                </a:cxn>
                <a:cxn ang="0">
                  <a:pos x="12" y="161"/>
                </a:cxn>
                <a:cxn ang="0">
                  <a:pos x="14" y="175"/>
                </a:cxn>
                <a:cxn ang="0">
                  <a:pos x="12" y="208"/>
                </a:cxn>
                <a:cxn ang="0">
                  <a:pos x="7" y="219"/>
                </a:cxn>
                <a:cxn ang="0">
                  <a:pos x="18" y="246"/>
                </a:cxn>
                <a:cxn ang="0">
                  <a:pos x="15" y="257"/>
                </a:cxn>
                <a:cxn ang="0">
                  <a:pos x="32" y="270"/>
                </a:cxn>
                <a:cxn ang="0">
                  <a:pos x="34" y="291"/>
                </a:cxn>
                <a:cxn ang="0">
                  <a:pos x="38" y="304"/>
                </a:cxn>
                <a:cxn ang="0">
                  <a:pos x="40" y="316"/>
                </a:cxn>
                <a:cxn ang="0">
                  <a:pos x="24" y="324"/>
                </a:cxn>
                <a:cxn ang="0">
                  <a:pos x="40" y="328"/>
                </a:cxn>
                <a:cxn ang="0">
                  <a:pos x="48" y="337"/>
                </a:cxn>
                <a:cxn ang="0">
                  <a:pos x="61" y="367"/>
                </a:cxn>
                <a:cxn ang="0">
                  <a:pos x="75" y="381"/>
                </a:cxn>
                <a:cxn ang="0">
                  <a:pos x="72" y="382"/>
                </a:cxn>
                <a:cxn ang="0">
                  <a:pos x="86" y="388"/>
                </a:cxn>
                <a:cxn ang="0">
                  <a:pos x="92" y="396"/>
                </a:cxn>
                <a:cxn ang="0">
                  <a:pos x="102" y="385"/>
                </a:cxn>
                <a:cxn ang="0">
                  <a:pos x="101" y="381"/>
                </a:cxn>
                <a:cxn ang="0">
                  <a:pos x="101" y="381"/>
                </a:cxn>
                <a:cxn ang="0">
                  <a:pos x="83" y="376"/>
                </a:cxn>
              </a:cxnLst>
              <a:rect l="0" t="0" r="r" b="b"/>
              <a:pathLst>
                <a:path w="102" h="400">
                  <a:moveTo>
                    <a:pt x="83" y="376"/>
                  </a:moveTo>
                  <a:cubicBezTo>
                    <a:pt x="75" y="376"/>
                    <a:pt x="56" y="362"/>
                    <a:pt x="56" y="353"/>
                  </a:cubicBezTo>
                  <a:cubicBezTo>
                    <a:pt x="56" y="348"/>
                    <a:pt x="59" y="346"/>
                    <a:pt x="59" y="342"/>
                  </a:cubicBezTo>
                  <a:cubicBezTo>
                    <a:pt x="59" y="341"/>
                    <a:pt x="59" y="340"/>
                    <a:pt x="59" y="335"/>
                  </a:cubicBezTo>
                  <a:cubicBezTo>
                    <a:pt x="59" y="332"/>
                    <a:pt x="62" y="331"/>
                    <a:pt x="62" y="326"/>
                  </a:cubicBezTo>
                  <a:cubicBezTo>
                    <a:pt x="62" y="319"/>
                    <a:pt x="56" y="315"/>
                    <a:pt x="56" y="308"/>
                  </a:cubicBezTo>
                  <a:cubicBezTo>
                    <a:pt x="56" y="284"/>
                    <a:pt x="36" y="278"/>
                    <a:pt x="36" y="251"/>
                  </a:cubicBezTo>
                  <a:cubicBezTo>
                    <a:pt x="36" y="244"/>
                    <a:pt x="38" y="240"/>
                    <a:pt x="38" y="233"/>
                  </a:cubicBezTo>
                  <a:cubicBezTo>
                    <a:pt x="38" y="226"/>
                    <a:pt x="32" y="222"/>
                    <a:pt x="32" y="214"/>
                  </a:cubicBezTo>
                  <a:cubicBezTo>
                    <a:pt x="32" y="210"/>
                    <a:pt x="37" y="208"/>
                    <a:pt x="37" y="204"/>
                  </a:cubicBezTo>
                  <a:cubicBezTo>
                    <a:pt x="37" y="201"/>
                    <a:pt x="33" y="199"/>
                    <a:pt x="33" y="196"/>
                  </a:cubicBezTo>
                  <a:cubicBezTo>
                    <a:pt x="33" y="195"/>
                    <a:pt x="37" y="190"/>
                    <a:pt x="37" y="187"/>
                  </a:cubicBezTo>
                  <a:cubicBezTo>
                    <a:pt x="36" y="187"/>
                    <a:pt x="34" y="187"/>
                    <a:pt x="33" y="187"/>
                  </a:cubicBezTo>
                  <a:cubicBezTo>
                    <a:pt x="34" y="185"/>
                    <a:pt x="37" y="183"/>
                    <a:pt x="37" y="179"/>
                  </a:cubicBezTo>
                  <a:cubicBezTo>
                    <a:pt x="37" y="170"/>
                    <a:pt x="22" y="164"/>
                    <a:pt x="22" y="151"/>
                  </a:cubicBezTo>
                  <a:cubicBezTo>
                    <a:pt x="22" y="142"/>
                    <a:pt x="22" y="138"/>
                    <a:pt x="22" y="127"/>
                  </a:cubicBezTo>
                  <a:cubicBezTo>
                    <a:pt x="22" y="115"/>
                    <a:pt x="33" y="110"/>
                    <a:pt x="33" y="98"/>
                  </a:cubicBezTo>
                  <a:cubicBezTo>
                    <a:pt x="33" y="91"/>
                    <a:pt x="27" y="88"/>
                    <a:pt x="27" y="80"/>
                  </a:cubicBezTo>
                  <a:cubicBezTo>
                    <a:pt x="27" y="72"/>
                    <a:pt x="40" y="72"/>
                    <a:pt x="40" y="58"/>
                  </a:cubicBezTo>
                  <a:cubicBezTo>
                    <a:pt x="30" y="57"/>
                    <a:pt x="22" y="33"/>
                    <a:pt x="22" y="28"/>
                  </a:cubicBezTo>
                  <a:cubicBezTo>
                    <a:pt x="22" y="16"/>
                    <a:pt x="18" y="8"/>
                    <a:pt x="11" y="0"/>
                  </a:cubicBezTo>
                  <a:cubicBezTo>
                    <a:pt x="10" y="2"/>
                    <a:pt x="8" y="5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6"/>
                    <a:pt x="8" y="35"/>
                    <a:pt x="8" y="51"/>
                  </a:cubicBezTo>
                  <a:cubicBezTo>
                    <a:pt x="8" y="57"/>
                    <a:pt x="5" y="58"/>
                    <a:pt x="5" y="63"/>
                  </a:cubicBezTo>
                  <a:cubicBezTo>
                    <a:pt x="5" y="76"/>
                    <a:pt x="10" y="83"/>
                    <a:pt x="10" y="95"/>
                  </a:cubicBezTo>
                  <a:cubicBezTo>
                    <a:pt x="10" y="104"/>
                    <a:pt x="8" y="104"/>
                    <a:pt x="8" y="111"/>
                  </a:cubicBezTo>
                  <a:cubicBezTo>
                    <a:pt x="8" y="114"/>
                    <a:pt x="7" y="118"/>
                    <a:pt x="8" y="120"/>
                  </a:cubicBezTo>
                  <a:cubicBezTo>
                    <a:pt x="7" y="121"/>
                    <a:pt x="6" y="125"/>
                    <a:pt x="6" y="127"/>
                  </a:cubicBezTo>
                  <a:cubicBezTo>
                    <a:pt x="6" y="133"/>
                    <a:pt x="10" y="133"/>
                    <a:pt x="10" y="136"/>
                  </a:cubicBezTo>
                  <a:cubicBezTo>
                    <a:pt x="10" y="141"/>
                    <a:pt x="10" y="145"/>
                    <a:pt x="10" y="147"/>
                  </a:cubicBezTo>
                  <a:cubicBezTo>
                    <a:pt x="10" y="148"/>
                    <a:pt x="11" y="161"/>
                    <a:pt x="12" y="161"/>
                  </a:cubicBezTo>
                  <a:cubicBezTo>
                    <a:pt x="15" y="168"/>
                    <a:pt x="14" y="169"/>
                    <a:pt x="14" y="175"/>
                  </a:cubicBezTo>
                  <a:cubicBezTo>
                    <a:pt x="14" y="188"/>
                    <a:pt x="12" y="196"/>
                    <a:pt x="12" y="208"/>
                  </a:cubicBezTo>
                  <a:cubicBezTo>
                    <a:pt x="12" y="214"/>
                    <a:pt x="7" y="215"/>
                    <a:pt x="7" y="219"/>
                  </a:cubicBezTo>
                  <a:cubicBezTo>
                    <a:pt x="7" y="228"/>
                    <a:pt x="18" y="241"/>
                    <a:pt x="18" y="246"/>
                  </a:cubicBezTo>
                  <a:cubicBezTo>
                    <a:pt x="18" y="250"/>
                    <a:pt x="15" y="253"/>
                    <a:pt x="15" y="257"/>
                  </a:cubicBezTo>
                  <a:cubicBezTo>
                    <a:pt x="15" y="269"/>
                    <a:pt x="22" y="270"/>
                    <a:pt x="32" y="270"/>
                  </a:cubicBezTo>
                  <a:cubicBezTo>
                    <a:pt x="33" y="278"/>
                    <a:pt x="34" y="284"/>
                    <a:pt x="34" y="291"/>
                  </a:cubicBezTo>
                  <a:cubicBezTo>
                    <a:pt x="34" y="294"/>
                    <a:pt x="38" y="302"/>
                    <a:pt x="38" y="304"/>
                  </a:cubicBezTo>
                  <a:cubicBezTo>
                    <a:pt x="38" y="310"/>
                    <a:pt x="39" y="312"/>
                    <a:pt x="40" y="316"/>
                  </a:cubicBezTo>
                  <a:cubicBezTo>
                    <a:pt x="33" y="319"/>
                    <a:pt x="26" y="318"/>
                    <a:pt x="24" y="324"/>
                  </a:cubicBezTo>
                  <a:cubicBezTo>
                    <a:pt x="29" y="324"/>
                    <a:pt x="39" y="326"/>
                    <a:pt x="40" y="328"/>
                  </a:cubicBezTo>
                  <a:cubicBezTo>
                    <a:pt x="43" y="334"/>
                    <a:pt x="43" y="337"/>
                    <a:pt x="48" y="337"/>
                  </a:cubicBezTo>
                  <a:cubicBezTo>
                    <a:pt x="48" y="348"/>
                    <a:pt x="52" y="366"/>
                    <a:pt x="61" y="367"/>
                  </a:cubicBezTo>
                  <a:cubicBezTo>
                    <a:pt x="61" y="378"/>
                    <a:pt x="73" y="376"/>
                    <a:pt x="75" y="381"/>
                  </a:cubicBezTo>
                  <a:cubicBezTo>
                    <a:pt x="74" y="381"/>
                    <a:pt x="73" y="382"/>
                    <a:pt x="72" y="382"/>
                  </a:cubicBezTo>
                  <a:cubicBezTo>
                    <a:pt x="73" y="385"/>
                    <a:pt x="77" y="389"/>
                    <a:pt x="86" y="388"/>
                  </a:cubicBezTo>
                  <a:cubicBezTo>
                    <a:pt x="91" y="393"/>
                    <a:pt x="91" y="400"/>
                    <a:pt x="92" y="396"/>
                  </a:cubicBezTo>
                  <a:cubicBezTo>
                    <a:pt x="95" y="386"/>
                    <a:pt x="98" y="386"/>
                    <a:pt x="102" y="385"/>
                  </a:cubicBezTo>
                  <a:cubicBezTo>
                    <a:pt x="101" y="383"/>
                    <a:pt x="101" y="382"/>
                    <a:pt x="101" y="381"/>
                  </a:cubicBezTo>
                  <a:cubicBezTo>
                    <a:pt x="101" y="381"/>
                    <a:pt x="101" y="381"/>
                    <a:pt x="101" y="381"/>
                  </a:cubicBezTo>
                  <a:cubicBezTo>
                    <a:pt x="83" y="376"/>
                    <a:pt x="83" y="376"/>
                    <a:pt x="83" y="37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0" name="Freeform 164" descr="Dark vertical"/>
            <p:cNvSpPr>
              <a:spLocks/>
            </p:cNvSpPr>
            <p:nvPr/>
          </p:nvSpPr>
          <p:spPr bwMode="auto">
            <a:xfrm>
              <a:off x="1722438" y="4404293"/>
              <a:ext cx="15875" cy="2698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6" y="14"/>
                </a:cxn>
                <a:cxn ang="0">
                  <a:pos x="9" y="12"/>
                </a:cxn>
                <a:cxn ang="0">
                  <a:pos x="6" y="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9" h="14">
                  <a:moveTo>
                    <a:pt x="3" y="0"/>
                  </a:moveTo>
                  <a:cubicBezTo>
                    <a:pt x="2" y="1"/>
                    <a:pt x="0" y="4"/>
                    <a:pt x="0" y="5"/>
                  </a:cubicBezTo>
                  <a:cubicBezTo>
                    <a:pt x="0" y="8"/>
                    <a:pt x="2" y="14"/>
                    <a:pt x="6" y="14"/>
                  </a:cubicBezTo>
                  <a:cubicBezTo>
                    <a:pt x="7" y="14"/>
                    <a:pt x="9" y="13"/>
                    <a:pt x="9" y="12"/>
                  </a:cubicBezTo>
                  <a:cubicBezTo>
                    <a:pt x="9" y="7"/>
                    <a:pt x="6" y="7"/>
                    <a:pt x="6" y="2"/>
                  </a:cubicBezTo>
                  <a:cubicBezTo>
                    <a:pt x="6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1" name="Freeform 165" descr="Dark vertical"/>
            <p:cNvSpPr>
              <a:spLocks/>
            </p:cNvSpPr>
            <p:nvPr/>
          </p:nvSpPr>
          <p:spPr bwMode="auto">
            <a:xfrm>
              <a:off x="1743075" y="4464618"/>
              <a:ext cx="11113" cy="111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7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"/>
                    <a:pt x="5" y="1"/>
                    <a:pt x="5" y="0"/>
                  </a:cubicBezTo>
                  <a:cubicBezTo>
                    <a:pt x="2" y="2"/>
                    <a:pt x="0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2" name="Freeform 166" descr="Dark vertical"/>
            <p:cNvSpPr>
              <a:spLocks/>
            </p:cNvSpPr>
            <p:nvPr/>
          </p:nvSpPr>
          <p:spPr bwMode="auto">
            <a:xfrm>
              <a:off x="1744663" y="4482080"/>
              <a:ext cx="6350" cy="476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0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3" name="Freeform 167" descr="Dark vertical"/>
            <p:cNvSpPr>
              <a:spLocks/>
            </p:cNvSpPr>
            <p:nvPr/>
          </p:nvSpPr>
          <p:spPr bwMode="auto">
            <a:xfrm>
              <a:off x="1790700" y="4601143"/>
              <a:ext cx="22225" cy="793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12" y="3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2" h="4">
                  <a:moveTo>
                    <a:pt x="7" y="0"/>
                  </a:moveTo>
                  <a:cubicBezTo>
                    <a:pt x="3" y="0"/>
                    <a:pt x="1" y="3"/>
                    <a:pt x="0" y="4"/>
                  </a:cubicBezTo>
                  <a:cubicBezTo>
                    <a:pt x="5" y="4"/>
                    <a:pt x="9" y="4"/>
                    <a:pt x="12" y="3"/>
                  </a:cubicBezTo>
                  <a:cubicBezTo>
                    <a:pt x="11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4" name="Freeform 168" descr="Dark vertical"/>
            <p:cNvSpPr>
              <a:spLocks/>
            </p:cNvSpPr>
            <p:nvPr/>
          </p:nvSpPr>
          <p:spPr bwMode="auto">
            <a:xfrm>
              <a:off x="1755775" y="4520180"/>
              <a:ext cx="14288" cy="127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7" y="7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2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cubicBezTo>
                    <a:pt x="1" y="5"/>
                    <a:pt x="4" y="7"/>
                    <a:pt x="7" y="7"/>
                  </a:cubicBezTo>
                  <a:cubicBezTo>
                    <a:pt x="7" y="6"/>
                    <a:pt x="4" y="1"/>
                    <a:pt x="6" y="0"/>
                  </a:cubicBezTo>
                  <a:cubicBezTo>
                    <a:pt x="2" y="0"/>
                    <a:pt x="3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5" name="Freeform 169" descr="Dark vertical"/>
            <p:cNvSpPr>
              <a:spLocks/>
            </p:cNvSpPr>
            <p:nvPr/>
          </p:nvSpPr>
          <p:spPr bwMode="auto">
            <a:xfrm>
              <a:off x="1743075" y="4528118"/>
              <a:ext cx="20638" cy="20637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2" y="10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12" h="10">
                  <a:moveTo>
                    <a:pt x="8" y="4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3"/>
                    <a:pt x="8" y="10"/>
                    <a:pt x="12" y="10"/>
                  </a:cubicBezTo>
                  <a:cubicBezTo>
                    <a:pt x="12" y="6"/>
                    <a:pt x="10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6" name="Freeform 170" descr="Dark vertical"/>
            <p:cNvSpPr>
              <a:spLocks/>
            </p:cNvSpPr>
            <p:nvPr/>
          </p:nvSpPr>
          <p:spPr bwMode="auto">
            <a:xfrm>
              <a:off x="1766888" y="4548755"/>
              <a:ext cx="11112" cy="14288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2" y="9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6" h="9">
                  <a:moveTo>
                    <a:pt x="5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3"/>
                    <a:pt x="0" y="4"/>
                  </a:cubicBezTo>
                  <a:cubicBezTo>
                    <a:pt x="0" y="5"/>
                    <a:pt x="0" y="9"/>
                    <a:pt x="2" y="9"/>
                  </a:cubicBezTo>
                  <a:cubicBezTo>
                    <a:pt x="6" y="9"/>
                    <a:pt x="5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7" name="Freeform 171" descr="Dark vertical"/>
            <p:cNvSpPr>
              <a:spLocks/>
            </p:cNvSpPr>
            <p:nvPr/>
          </p:nvSpPr>
          <p:spPr bwMode="auto">
            <a:xfrm>
              <a:off x="1763713" y="4567805"/>
              <a:ext cx="14287" cy="79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4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9" y="0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3" y="0"/>
                    <a:pt x="4" y="3"/>
                    <a:pt x="0" y="4"/>
                  </a:cubicBezTo>
                  <a:cubicBezTo>
                    <a:pt x="3" y="5"/>
                    <a:pt x="5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8" name="Freeform 172" descr="Dark vertical"/>
            <p:cNvSpPr>
              <a:spLocks/>
            </p:cNvSpPr>
            <p:nvPr/>
          </p:nvSpPr>
          <p:spPr bwMode="auto">
            <a:xfrm>
              <a:off x="1778000" y="4577330"/>
              <a:ext cx="15875" cy="1746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" y="0"/>
                </a:cxn>
                <a:cxn ang="0">
                  <a:pos x="1" y="4"/>
                </a:cxn>
                <a:cxn ang="0">
                  <a:pos x="8" y="7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8" h="9">
                  <a:moveTo>
                    <a:pt x="5" y="0"/>
                  </a:moveTo>
                  <a:cubicBezTo>
                    <a:pt x="4" y="0"/>
                    <a:pt x="2" y="0"/>
                    <a:pt x="1" y="0"/>
                  </a:cubicBezTo>
                  <a:cubicBezTo>
                    <a:pt x="0" y="0"/>
                    <a:pt x="1" y="2"/>
                    <a:pt x="1" y="4"/>
                  </a:cubicBezTo>
                  <a:cubicBezTo>
                    <a:pt x="1" y="6"/>
                    <a:pt x="5" y="9"/>
                    <a:pt x="8" y="7"/>
                  </a:cubicBezTo>
                  <a:cubicBezTo>
                    <a:pt x="6" y="4"/>
                    <a:pt x="5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9" name="Freeform 173" descr="Dark vertical"/>
            <p:cNvSpPr>
              <a:spLocks/>
            </p:cNvSpPr>
            <p:nvPr/>
          </p:nvSpPr>
          <p:spPr bwMode="auto">
            <a:xfrm>
              <a:off x="1784350" y="459638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1"/>
                    <a:pt x="3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0" name="Freeform 174" descr="Dark vertical"/>
            <p:cNvSpPr>
              <a:spLocks/>
            </p:cNvSpPr>
            <p:nvPr/>
          </p:nvSpPr>
          <p:spPr bwMode="auto">
            <a:xfrm>
              <a:off x="1795463" y="4612255"/>
              <a:ext cx="25400" cy="1111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14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4" h="6">
                  <a:moveTo>
                    <a:pt x="6" y="0"/>
                  </a:moveTo>
                  <a:cubicBezTo>
                    <a:pt x="4" y="0"/>
                    <a:pt x="2" y="4"/>
                    <a:pt x="0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8" y="6"/>
                    <a:pt x="10" y="5"/>
                    <a:pt x="14" y="2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1" name="Freeform 175" descr="Dark vertical"/>
            <p:cNvSpPr>
              <a:spLocks/>
            </p:cNvSpPr>
            <p:nvPr/>
          </p:nvSpPr>
          <p:spPr bwMode="auto">
            <a:xfrm>
              <a:off x="1816100" y="4621780"/>
              <a:ext cx="19050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4">
                  <a:moveTo>
                    <a:pt x="0" y="4"/>
                  </a:moveTo>
                  <a:cubicBezTo>
                    <a:pt x="4" y="4"/>
                    <a:pt x="7" y="4"/>
                    <a:pt x="10" y="2"/>
                  </a:cubicBezTo>
                  <a:cubicBezTo>
                    <a:pt x="7" y="0"/>
                    <a:pt x="3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2" name="Freeform 176" descr="Dark vertical"/>
            <p:cNvSpPr>
              <a:spLocks/>
            </p:cNvSpPr>
            <p:nvPr/>
          </p:nvSpPr>
          <p:spPr bwMode="auto">
            <a:xfrm>
              <a:off x="1876425" y="4656705"/>
              <a:ext cx="17463" cy="793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9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9" h="5">
                  <a:moveTo>
                    <a:pt x="0" y="3"/>
                  </a:moveTo>
                  <a:cubicBezTo>
                    <a:pt x="3" y="5"/>
                    <a:pt x="7" y="4"/>
                    <a:pt x="9" y="3"/>
                  </a:cubicBezTo>
                  <a:cubicBezTo>
                    <a:pt x="7" y="0"/>
                    <a:pt x="3" y="0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3" name="Freeform 177" descr="Dark vertical"/>
            <p:cNvSpPr>
              <a:spLocks/>
            </p:cNvSpPr>
            <p:nvPr/>
          </p:nvSpPr>
          <p:spPr bwMode="auto">
            <a:xfrm>
              <a:off x="1852613" y="4645593"/>
              <a:ext cx="23812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4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1"/>
                    <a:pt x="2" y="2"/>
                    <a:pt x="3" y="4"/>
                  </a:cubicBezTo>
                  <a:cubicBezTo>
                    <a:pt x="5" y="0"/>
                    <a:pt x="11" y="2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4" name="Freeform 178" descr="Dark vertical"/>
            <p:cNvSpPr>
              <a:spLocks/>
            </p:cNvSpPr>
            <p:nvPr/>
          </p:nvSpPr>
          <p:spPr bwMode="auto">
            <a:xfrm>
              <a:off x="1854200" y="4631305"/>
              <a:ext cx="15875" cy="1111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8" y="5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6" y="6"/>
                    <a:pt x="8" y="5"/>
                  </a:cubicBezTo>
                  <a:cubicBezTo>
                    <a:pt x="6" y="5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5" name="Freeform 179" descr="Dark vertical"/>
            <p:cNvSpPr>
              <a:spLocks/>
            </p:cNvSpPr>
            <p:nvPr/>
          </p:nvSpPr>
          <p:spPr bwMode="auto">
            <a:xfrm>
              <a:off x="1828800" y="4629718"/>
              <a:ext cx="19050" cy="158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10" y="3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cubicBezTo>
                    <a:pt x="3" y="1"/>
                    <a:pt x="0" y="1"/>
                    <a:pt x="0" y="5"/>
                  </a:cubicBezTo>
                  <a:cubicBezTo>
                    <a:pt x="0" y="8"/>
                    <a:pt x="8" y="7"/>
                    <a:pt x="10" y="3"/>
                  </a:cubicBezTo>
                  <a:cubicBezTo>
                    <a:pt x="9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6" name="Freeform 180" descr="Dark vertical"/>
            <p:cNvSpPr>
              <a:spLocks/>
            </p:cNvSpPr>
            <p:nvPr/>
          </p:nvSpPr>
          <p:spPr bwMode="auto">
            <a:xfrm>
              <a:off x="1863725" y="4655118"/>
              <a:ext cx="25400" cy="79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5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0" y="2"/>
                    <a:pt x="1" y="3"/>
                    <a:pt x="3" y="5"/>
                  </a:cubicBezTo>
                  <a:cubicBezTo>
                    <a:pt x="4" y="1"/>
                    <a:pt x="12" y="3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7" name="Freeform 181" descr="Dark vertical"/>
            <p:cNvSpPr>
              <a:spLocks/>
            </p:cNvSpPr>
            <p:nvPr/>
          </p:nvSpPr>
          <p:spPr bwMode="auto">
            <a:xfrm>
              <a:off x="1836738" y="4640830"/>
              <a:ext cx="22225" cy="635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3"/>
                </a:cxn>
                <a:cxn ang="0">
                  <a:pos x="12" y="3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2" h="4">
                  <a:moveTo>
                    <a:pt x="7" y="0"/>
                  </a:moveTo>
                  <a:cubicBezTo>
                    <a:pt x="4" y="0"/>
                    <a:pt x="1" y="2"/>
                    <a:pt x="0" y="3"/>
                  </a:cubicBezTo>
                  <a:cubicBezTo>
                    <a:pt x="5" y="3"/>
                    <a:pt x="10" y="4"/>
                    <a:pt x="12" y="3"/>
                  </a:cubicBezTo>
                  <a:cubicBezTo>
                    <a:pt x="11" y="2"/>
                    <a:pt x="9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8" name="Freeform 182" descr="Dark vertical"/>
            <p:cNvSpPr>
              <a:spLocks/>
            </p:cNvSpPr>
            <p:nvPr/>
          </p:nvSpPr>
          <p:spPr bwMode="auto">
            <a:xfrm>
              <a:off x="1860550" y="4604318"/>
              <a:ext cx="88900" cy="66675"/>
            </a:xfrm>
            <a:custGeom>
              <a:avLst/>
              <a:gdLst/>
              <a:ahLst/>
              <a:cxnLst>
                <a:cxn ang="0">
                  <a:pos x="49" y="30"/>
                </a:cxn>
                <a:cxn ang="0">
                  <a:pos x="27" y="30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0" y="0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3" y="14"/>
                </a:cxn>
                <a:cxn ang="0">
                  <a:pos x="10" y="22"/>
                </a:cxn>
                <a:cxn ang="0">
                  <a:pos x="16" y="25"/>
                </a:cxn>
                <a:cxn ang="0">
                  <a:pos x="20" y="31"/>
                </a:cxn>
                <a:cxn ang="0">
                  <a:pos x="27" y="35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51" y="30"/>
                </a:cxn>
                <a:cxn ang="0">
                  <a:pos x="49" y="30"/>
                </a:cxn>
              </a:cxnLst>
              <a:rect l="0" t="0" r="r" b="b"/>
              <a:pathLst>
                <a:path w="51" h="37">
                  <a:moveTo>
                    <a:pt x="49" y="30"/>
                  </a:moveTo>
                  <a:cubicBezTo>
                    <a:pt x="40" y="30"/>
                    <a:pt x="34" y="33"/>
                    <a:pt x="27" y="30"/>
                  </a:cubicBezTo>
                  <a:cubicBezTo>
                    <a:pt x="25" y="24"/>
                    <a:pt x="17" y="16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1"/>
                    <a:pt x="0" y="14"/>
                    <a:pt x="3" y="14"/>
                  </a:cubicBezTo>
                  <a:cubicBezTo>
                    <a:pt x="3" y="15"/>
                    <a:pt x="10" y="22"/>
                    <a:pt x="10" y="22"/>
                  </a:cubicBezTo>
                  <a:cubicBezTo>
                    <a:pt x="11" y="24"/>
                    <a:pt x="13" y="25"/>
                    <a:pt x="16" y="25"/>
                  </a:cubicBezTo>
                  <a:cubicBezTo>
                    <a:pt x="16" y="31"/>
                    <a:pt x="20" y="26"/>
                    <a:pt x="20" y="31"/>
                  </a:cubicBezTo>
                  <a:cubicBezTo>
                    <a:pt x="20" y="37"/>
                    <a:pt x="23" y="35"/>
                    <a:pt x="27" y="35"/>
                  </a:cubicBezTo>
                  <a:cubicBezTo>
                    <a:pt x="36" y="35"/>
                    <a:pt x="32" y="33"/>
                    <a:pt x="4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49" y="30"/>
                    <a:pt x="49" y="30"/>
                    <a:pt x="49" y="3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9" name="Freeform 183" descr="Dark vertical"/>
            <p:cNvSpPr>
              <a:spLocks/>
            </p:cNvSpPr>
            <p:nvPr/>
          </p:nvSpPr>
          <p:spPr bwMode="auto">
            <a:xfrm>
              <a:off x="2000250" y="4594793"/>
              <a:ext cx="14288" cy="14287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7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3" y="8"/>
                </a:cxn>
                <a:cxn ang="0">
                  <a:pos x="3" y="8"/>
                </a:cxn>
              </a:cxnLst>
              <a:rect l="0" t="0" r="r" b="b"/>
              <a:pathLst>
                <a:path w="9" h="8">
                  <a:moveTo>
                    <a:pt x="3" y="8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7" y="1"/>
                    <a:pt x="7" y="0"/>
                  </a:cubicBezTo>
                  <a:cubicBezTo>
                    <a:pt x="6" y="0"/>
                    <a:pt x="3" y="1"/>
                    <a:pt x="3" y="2"/>
                  </a:cubicBezTo>
                  <a:cubicBezTo>
                    <a:pt x="2" y="2"/>
                    <a:pt x="1" y="3"/>
                    <a:pt x="0" y="4"/>
                  </a:cubicBezTo>
                  <a:cubicBezTo>
                    <a:pt x="1" y="5"/>
                    <a:pt x="1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0" name="Freeform 184" descr="Dark vertical"/>
            <p:cNvSpPr>
              <a:spLocks/>
            </p:cNvSpPr>
            <p:nvPr/>
          </p:nvSpPr>
          <p:spPr bwMode="auto">
            <a:xfrm>
              <a:off x="2017713" y="4590030"/>
              <a:ext cx="25400" cy="190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4" y="3"/>
                </a:cxn>
                <a:cxn ang="0">
                  <a:pos x="5" y="6"/>
                </a:cxn>
                <a:cxn ang="0">
                  <a:pos x="7" y="6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2"/>
                </a:cxn>
              </a:cxnLst>
              <a:rect l="0" t="0" r="r" b="b"/>
              <a:pathLst>
                <a:path w="14" h="11">
                  <a:moveTo>
                    <a:pt x="0" y="2"/>
                  </a:moveTo>
                  <a:cubicBezTo>
                    <a:pt x="8" y="2"/>
                    <a:pt x="9" y="0"/>
                    <a:pt x="14" y="3"/>
                  </a:cubicBezTo>
                  <a:cubicBezTo>
                    <a:pt x="9" y="4"/>
                    <a:pt x="9" y="6"/>
                    <a:pt x="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11"/>
                    <a:pt x="4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1" name="Freeform 185" descr="Dark vertical"/>
            <p:cNvSpPr>
              <a:spLocks/>
            </p:cNvSpPr>
            <p:nvPr/>
          </p:nvSpPr>
          <p:spPr bwMode="auto">
            <a:xfrm>
              <a:off x="2089150" y="1972243"/>
              <a:ext cx="684213" cy="390525"/>
            </a:xfrm>
            <a:custGeom>
              <a:avLst/>
              <a:gdLst/>
              <a:ahLst/>
              <a:cxnLst>
                <a:cxn ang="0">
                  <a:pos x="28" y="35"/>
                </a:cxn>
                <a:cxn ang="0">
                  <a:pos x="68" y="29"/>
                </a:cxn>
                <a:cxn ang="0">
                  <a:pos x="95" y="14"/>
                </a:cxn>
                <a:cxn ang="0">
                  <a:pos x="108" y="9"/>
                </a:cxn>
                <a:cxn ang="0">
                  <a:pos x="146" y="12"/>
                </a:cxn>
                <a:cxn ang="0">
                  <a:pos x="175" y="10"/>
                </a:cxn>
                <a:cxn ang="0">
                  <a:pos x="189" y="18"/>
                </a:cxn>
                <a:cxn ang="0">
                  <a:pos x="200" y="6"/>
                </a:cxn>
                <a:cxn ang="0">
                  <a:pos x="213" y="4"/>
                </a:cxn>
                <a:cxn ang="0">
                  <a:pos x="237" y="1"/>
                </a:cxn>
                <a:cxn ang="0">
                  <a:pos x="300" y="4"/>
                </a:cxn>
                <a:cxn ang="0">
                  <a:pos x="249" y="9"/>
                </a:cxn>
                <a:cxn ang="0">
                  <a:pos x="325" y="6"/>
                </a:cxn>
                <a:cxn ang="0">
                  <a:pos x="325" y="12"/>
                </a:cxn>
                <a:cxn ang="0">
                  <a:pos x="279" y="11"/>
                </a:cxn>
                <a:cxn ang="0">
                  <a:pos x="301" y="21"/>
                </a:cxn>
                <a:cxn ang="0">
                  <a:pos x="372" y="13"/>
                </a:cxn>
                <a:cxn ang="0">
                  <a:pos x="331" y="26"/>
                </a:cxn>
                <a:cxn ang="0">
                  <a:pos x="319" y="42"/>
                </a:cxn>
                <a:cxn ang="0">
                  <a:pos x="327" y="40"/>
                </a:cxn>
                <a:cxn ang="0">
                  <a:pos x="345" y="42"/>
                </a:cxn>
                <a:cxn ang="0">
                  <a:pos x="313" y="50"/>
                </a:cxn>
                <a:cxn ang="0">
                  <a:pos x="318" y="54"/>
                </a:cxn>
                <a:cxn ang="0">
                  <a:pos x="314" y="64"/>
                </a:cxn>
                <a:cxn ang="0">
                  <a:pos x="311" y="74"/>
                </a:cxn>
                <a:cxn ang="0">
                  <a:pos x="305" y="80"/>
                </a:cxn>
                <a:cxn ang="0">
                  <a:pos x="284" y="83"/>
                </a:cxn>
                <a:cxn ang="0">
                  <a:pos x="307" y="104"/>
                </a:cxn>
                <a:cxn ang="0">
                  <a:pos x="298" y="105"/>
                </a:cxn>
                <a:cxn ang="0">
                  <a:pos x="270" y="98"/>
                </a:cxn>
                <a:cxn ang="0">
                  <a:pos x="280" y="106"/>
                </a:cxn>
                <a:cxn ang="0">
                  <a:pos x="277" y="109"/>
                </a:cxn>
                <a:cxn ang="0">
                  <a:pos x="289" y="110"/>
                </a:cxn>
                <a:cxn ang="0">
                  <a:pos x="264" y="128"/>
                </a:cxn>
                <a:cxn ang="0">
                  <a:pos x="219" y="135"/>
                </a:cxn>
                <a:cxn ang="0">
                  <a:pos x="154" y="160"/>
                </a:cxn>
                <a:cxn ang="0">
                  <a:pos x="133" y="183"/>
                </a:cxn>
                <a:cxn ang="0">
                  <a:pos x="112" y="216"/>
                </a:cxn>
                <a:cxn ang="0">
                  <a:pos x="75" y="179"/>
                </a:cxn>
                <a:cxn ang="0">
                  <a:pos x="73" y="172"/>
                </a:cxn>
                <a:cxn ang="0">
                  <a:pos x="65" y="165"/>
                </a:cxn>
                <a:cxn ang="0">
                  <a:pos x="63" y="154"/>
                </a:cxn>
                <a:cxn ang="0">
                  <a:pos x="64" y="149"/>
                </a:cxn>
                <a:cxn ang="0">
                  <a:pos x="63" y="143"/>
                </a:cxn>
                <a:cxn ang="0">
                  <a:pos x="98" y="124"/>
                </a:cxn>
                <a:cxn ang="0">
                  <a:pos x="75" y="106"/>
                </a:cxn>
                <a:cxn ang="0">
                  <a:pos x="98" y="104"/>
                </a:cxn>
                <a:cxn ang="0">
                  <a:pos x="83" y="83"/>
                </a:cxn>
                <a:cxn ang="0">
                  <a:pos x="83" y="80"/>
                </a:cxn>
                <a:cxn ang="0">
                  <a:pos x="57" y="57"/>
                </a:cxn>
                <a:cxn ang="0">
                  <a:pos x="30" y="58"/>
                </a:cxn>
                <a:cxn ang="0">
                  <a:pos x="15" y="54"/>
                </a:cxn>
                <a:cxn ang="0">
                  <a:pos x="0" y="39"/>
                </a:cxn>
              </a:cxnLst>
              <a:rect l="0" t="0" r="r" b="b"/>
              <a:pathLst>
                <a:path w="385" h="216">
                  <a:moveTo>
                    <a:pt x="1" y="38"/>
                  </a:move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5" y="35"/>
                    <a:pt x="25" y="37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9" y="32"/>
                    <a:pt x="61" y="29"/>
                    <a:pt x="68" y="29"/>
                  </a:cubicBezTo>
                  <a:cubicBezTo>
                    <a:pt x="62" y="28"/>
                    <a:pt x="54" y="29"/>
                    <a:pt x="51" y="25"/>
                  </a:cubicBezTo>
                  <a:cubicBezTo>
                    <a:pt x="55" y="24"/>
                    <a:pt x="59" y="24"/>
                    <a:pt x="61" y="20"/>
                  </a:cubicBezTo>
                  <a:cubicBezTo>
                    <a:pt x="64" y="20"/>
                    <a:pt x="65" y="20"/>
                    <a:pt x="68" y="20"/>
                  </a:cubicBezTo>
                  <a:cubicBezTo>
                    <a:pt x="77" y="20"/>
                    <a:pt x="90" y="16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08" y="9"/>
                    <a:pt x="108" y="9"/>
                    <a:pt x="108" y="9"/>
                  </a:cubicBezTo>
                  <a:cubicBezTo>
                    <a:pt x="108" y="9"/>
                    <a:pt x="108" y="9"/>
                    <a:pt x="108" y="9"/>
                  </a:cubicBezTo>
                  <a:cubicBezTo>
                    <a:pt x="111" y="13"/>
                    <a:pt x="114" y="13"/>
                    <a:pt x="118" y="13"/>
                  </a:cubicBezTo>
                  <a:cubicBezTo>
                    <a:pt x="120" y="13"/>
                    <a:pt x="139" y="10"/>
                    <a:pt x="139" y="13"/>
                  </a:cubicBezTo>
                  <a:cubicBezTo>
                    <a:pt x="139" y="14"/>
                    <a:pt x="140" y="14"/>
                    <a:pt x="142" y="14"/>
                  </a:cubicBezTo>
                  <a:cubicBezTo>
                    <a:pt x="144" y="14"/>
                    <a:pt x="145" y="13"/>
                    <a:pt x="146" y="12"/>
                  </a:cubicBezTo>
                  <a:cubicBezTo>
                    <a:pt x="147" y="13"/>
                    <a:pt x="149" y="16"/>
                    <a:pt x="151" y="16"/>
                  </a:cubicBezTo>
                  <a:cubicBezTo>
                    <a:pt x="155" y="16"/>
                    <a:pt x="157" y="14"/>
                    <a:pt x="159" y="16"/>
                  </a:cubicBezTo>
                  <a:cubicBezTo>
                    <a:pt x="159" y="10"/>
                    <a:pt x="162" y="10"/>
                    <a:pt x="166" y="10"/>
                  </a:cubicBezTo>
                  <a:cubicBezTo>
                    <a:pt x="170" y="10"/>
                    <a:pt x="173" y="10"/>
                    <a:pt x="175" y="10"/>
                  </a:cubicBezTo>
                  <a:cubicBezTo>
                    <a:pt x="175" y="11"/>
                    <a:pt x="174" y="12"/>
                    <a:pt x="174" y="13"/>
                  </a:cubicBezTo>
                  <a:cubicBezTo>
                    <a:pt x="179" y="13"/>
                    <a:pt x="182" y="14"/>
                    <a:pt x="187" y="13"/>
                  </a:cubicBezTo>
                  <a:cubicBezTo>
                    <a:pt x="187" y="13"/>
                    <a:pt x="187" y="13"/>
                    <a:pt x="187" y="13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94" y="14"/>
                    <a:pt x="199" y="16"/>
                    <a:pt x="201" y="11"/>
                  </a:cubicBezTo>
                  <a:cubicBezTo>
                    <a:pt x="199" y="10"/>
                    <a:pt x="198" y="9"/>
                    <a:pt x="195" y="7"/>
                  </a:cubicBezTo>
                  <a:cubicBezTo>
                    <a:pt x="198" y="7"/>
                    <a:pt x="199" y="6"/>
                    <a:pt x="200" y="6"/>
                  </a:cubicBezTo>
                  <a:cubicBezTo>
                    <a:pt x="198" y="5"/>
                    <a:pt x="194" y="4"/>
                    <a:pt x="193" y="4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213" y="4"/>
                    <a:pt x="213" y="4"/>
                    <a:pt x="213" y="4"/>
                  </a:cubicBezTo>
                  <a:cubicBezTo>
                    <a:pt x="213" y="4"/>
                    <a:pt x="213" y="4"/>
                    <a:pt x="213" y="4"/>
                  </a:cubicBezTo>
                  <a:cubicBezTo>
                    <a:pt x="213" y="5"/>
                    <a:pt x="212" y="7"/>
                    <a:pt x="210" y="7"/>
                  </a:cubicBezTo>
                  <a:cubicBezTo>
                    <a:pt x="221" y="7"/>
                    <a:pt x="231" y="5"/>
                    <a:pt x="238" y="5"/>
                  </a:cubicBezTo>
                  <a:cubicBezTo>
                    <a:pt x="238" y="5"/>
                    <a:pt x="237" y="2"/>
                    <a:pt x="237" y="1"/>
                  </a:cubicBezTo>
                  <a:cubicBezTo>
                    <a:pt x="237" y="1"/>
                    <a:pt x="237" y="1"/>
                    <a:pt x="237" y="1"/>
                  </a:cubicBezTo>
                  <a:cubicBezTo>
                    <a:pt x="236" y="1"/>
                    <a:pt x="236" y="1"/>
                    <a:pt x="236" y="1"/>
                  </a:cubicBezTo>
                  <a:cubicBezTo>
                    <a:pt x="236" y="1"/>
                    <a:pt x="236" y="1"/>
                    <a:pt x="236" y="1"/>
                  </a:cubicBezTo>
                  <a:cubicBezTo>
                    <a:pt x="251" y="1"/>
                    <a:pt x="276" y="4"/>
                    <a:pt x="284" y="4"/>
                  </a:cubicBezTo>
                  <a:cubicBezTo>
                    <a:pt x="295" y="4"/>
                    <a:pt x="294" y="0"/>
                    <a:pt x="300" y="4"/>
                  </a:cubicBezTo>
                  <a:cubicBezTo>
                    <a:pt x="290" y="6"/>
                    <a:pt x="279" y="1"/>
                    <a:pt x="268" y="5"/>
                  </a:cubicBezTo>
                  <a:cubicBezTo>
                    <a:pt x="268" y="5"/>
                    <a:pt x="268" y="5"/>
                    <a:pt x="268" y="5"/>
                  </a:cubicBezTo>
                  <a:cubicBezTo>
                    <a:pt x="249" y="9"/>
                    <a:pt x="249" y="9"/>
                    <a:pt x="249" y="9"/>
                  </a:cubicBezTo>
                  <a:cubicBezTo>
                    <a:pt x="249" y="9"/>
                    <a:pt x="249" y="9"/>
                    <a:pt x="249" y="9"/>
                  </a:cubicBezTo>
                  <a:cubicBezTo>
                    <a:pt x="257" y="6"/>
                    <a:pt x="281" y="4"/>
                    <a:pt x="289" y="4"/>
                  </a:cubicBezTo>
                  <a:cubicBezTo>
                    <a:pt x="295" y="4"/>
                    <a:pt x="302" y="5"/>
                    <a:pt x="305" y="6"/>
                  </a:cubicBezTo>
                  <a:cubicBezTo>
                    <a:pt x="312" y="6"/>
                    <a:pt x="320" y="9"/>
                    <a:pt x="325" y="6"/>
                  </a:cubicBezTo>
                  <a:cubicBezTo>
                    <a:pt x="325" y="6"/>
                    <a:pt x="325" y="6"/>
                    <a:pt x="325" y="6"/>
                  </a:cubicBezTo>
                  <a:cubicBezTo>
                    <a:pt x="325" y="10"/>
                    <a:pt x="325" y="10"/>
                    <a:pt x="325" y="10"/>
                  </a:cubicBezTo>
                  <a:cubicBezTo>
                    <a:pt x="325" y="10"/>
                    <a:pt x="325" y="10"/>
                    <a:pt x="325" y="10"/>
                  </a:cubicBezTo>
                  <a:cubicBezTo>
                    <a:pt x="324" y="10"/>
                    <a:pt x="325" y="11"/>
                    <a:pt x="325" y="12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2" y="12"/>
                    <a:pt x="279" y="11"/>
                    <a:pt x="279" y="11"/>
                  </a:cubicBezTo>
                  <a:cubicBezTo>
                    <a:pt x="279" y="11"/>
                    <a:pt x="279" y="11"/>
                    <a:pt x="279" y="1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72" y="13"/>
                    <a:pt x="298" y="10"/>
                    <a:pt x="309" y="10"/>
                  </a:cubicBezTo>
                  <a:cubicBezTo>
                    <a:pt x="317" y="10"/>
                    <a:pt x="309" y="16"/>
                    <a:pt x="301" y="21"/>
                  </a:cubicBezTo>
                  <a:cubicBezTo>
                    <a:pt x="302" y="17"/>
                    <a:pt x="315" y="12"/>
                    <a:pt x="321" y="12"/>
                  </a:cubicBezTo>
                  <a:cubicBezTo>
                    <a:pt x="321" y="18"/>
                    <a:pt x="318" y="21"/>
                    <a:pt x="313" y="23"/>
                  </a:cubicBezTo>
                  <a:cubicBezTo>
                    <a:pt x="325" y="17"/>
                    <a:pt x="339" y="19"/>
                    <a:pt x="351" y="13"/>
                  </a:cubicBezTo>
                  <a:cubicBezTo>
                    <a:pt x="360" y="13"/>
                    <a:pt x="371" y="13"/>
                    <a:pt x="372" y="13"/>
                  </a:cubicBezTo>
                  <a:cubicBezTo>
                    <a:pt x="379" y="14"/>
                    <a:pt x="381" y="16"/>
                    <a:pt x="385" y="17"/>
                  </a:cubicBezTo>
                  <a:cubicBezTo>
                    <a:pt x="370" y="24"/>
                    <a:pt x="349" y="21"/>
                    <a:pt x="330" y="21"/>
                  </a:cubicBezTo>
                  <a:cubicBezTo>
                    <a:pt x="341" y="21"/>
                    <a:pt x="345" y="25"/>
                    <a:pt x="355" y="25"/>
                  </a:cubicBezTo>
                  <a:cubicBezTo>
                    <a:pt x="344" y="25"/>
                    <a:pt x="338" y="26"/>
                    <a:pt x="331" y="26"/>
                  </a:cubicBezTo>
                  <a:cubicBezTo>
                    <a:pt x="333" y="28"/>
                    <a:pt x="338" y="29"/>
                    <a:pt x="339" y="29"/>
                  </a:cubicBezTo>
                  <a:cubicBezTo>
                    <a:pt x="338" y="30"/>
                    <a:pt x="337" y="30"/>
                    <a:pt x="336" y="30"/>
                  </a:cubicBezTo>
                  <a:cubicBezTo>
                    <a:pt x="336" y="38"/>
                    <a:pt x="324" y="37"/>
                    <a:pt x="319" y="42"/>
                  </a:cubicBezTo>
                  <a:cubicBezTo>
                    <a:pt x="319" y="42"/>
                    <a:pt x="319" y="42"/>
                    <a:pt x="319" y="42"/>
                  </a:cubicBezTo>
                  <a:cubicBezTo>
                    <a:pt x="321" y="44"/>
                    <a:pt x="321" y="44"/>
                    <a:pt x="321" y="44"/>
                  </a:cubicBezTo>
                  <a:cubicBezTo>
                    <a:pt x="321" y="44"/>
                    <a:pt x="321" y="44"/>
                    <a:pt x="321" y="44"/>
                  </a:cubicBezTo>
                  <a:cubicBezTo>
                    <a:pt x="323" y="43"/>
                    <a:pt x="325" y="42"/>
                    <a:pt x="327" y="40"/>
                  </a:cubicBezTo>
                  <a:cubicBezTo>
                    <a:pt x="327" y="40"/>
                    <a:pt x="327" y="40"/>
                    <a:pt x="327" y="40"/>
                  </a:cubicBezTo>
                  <a:cubicBezTo>
                    <a:pt x="333" y="40"/>
                    <a:pt x="333" y="40"/>
                    <a:pt x="333" y="40"/>
                  </a:cubicBezTo>
                  <a:cubicBezTo>
                    <a:pt x="333" y="40"/>
                    <a:pt x="333" y="40"/>
                    <a:pt x="333" y="40"/>
                  </a:cubicBezTo>
                  <a:cubicBezTo>
                    <a:pt x="333" y="44"/>
                    <a:pt x="333" y="45"/>
                    <a:pt x="333" y="48"/>
                  </a:cubicBezTo>
                  <a:cubicBezTo>
                    <a:pt x="337" y="48"/>
                    <a:pt x="344" y="42"/>
                    <a:pt x="345" y="42"/>
                  </a:cubicBezTo>
                  <a:cubicBezTo>
                    <a:pt x="343" y="50"/>
                    <a:pt x="336" y="54"/>
                    <a:pt x="333" y="62"/>
                  </a:cubicBezTo>
                  <a:cubicBezTo>
                    <a:pt x="332" y="58"/>
                    <a:pt x="331" y="55"/>
                    <a:pt x="331" y="50"/>
                  </a:cubicBezTo>
                  <a:cubicBezTo>
                    <a:pt x="331" y="50"/>
                    <a:pt x="331" y="50"/>
                    <a:pt x="331" y="50"/>
                  </a:cubicBezTo>
                  <a:cubicBezTo>
                    <a:pt x="313" y="50"/>
                    <a:pt x="313" y="50"/>
                    <a:pt x="313" y="50"/>
                  </a:cubicBezTo>
                  <a:cubicBezTo>
                    <a:pt x="313" y="50"/>
                    <a:pt x="313" y="50"/>
                    <a:pt x="313" y="50"/>
                  </a:cubicBezTo>
                  <a:cubicBezTo>
                    <a:pt x="315" y="53"/>
                    <a:pt x="319" y="51"/>
                    <a:pt x="321" y="50"/>
                  </a:cubicBezTo>
                  <a:cubicBezTo>
                    <a:pt x="321" y="51"/>
                    <a:pt x="321" y="53"/>
                    <a:pt x="321" y="54"/>
                  </a:cubicBezTo>
                  <a:cubicBezTo>
                    <a:pt x="320" y="54"/>
                    <a:pt x="319" y="54"/>
                    <a:pt x="318" y="54"/>
                  </a:cubicBezTo>
                  <a:cubicBezTo>
                    <a:pt x="323" y="56"/>
                    <a:pt x="327" y="56"/>
                    <a:pt x="327" y="61"/>
                  </a:cubicBezTo>
                  <a:cubicBezTo>
                    <a:pt x="327" y="62"/>
                    <a:pt x="327" y="63"/>
                    <a:pt x="327" y="64"/>
                  </a:cubicBezTo>
                  <a:cubicBezTo>
                    <a:pt x="327" y="64"/>
                    <a:pt x="327" y="64"/>
                    <a:pt x="327" y="64"/>
                  </a:cubicBezTo>
                  <a:cubicBezTo>
                    <a:pt x="314" y="64"/>
                    <a:pt x="314" y="64"/>
                    <a:pt x="314" y="64"/>
                  </a:cubicBezTo>
                  <a:cubicBezTo>
                    <a:pt x="314" y="64"/>
                    <a:pt x="314" y="64"/>
                    <a:pt x="314" y="64"/>
                  </a:cubicBezTo>
                  <a:cubicBezTo>
                    <a:pt x="318" y="64"/>
                    <a:pt x="319" y="64"/>
                    <a:pt x="321" y="64"/>
                  </a:cubicBezTo>
                  <a:cubicBezTo>
                    <a:pt x="321" y="72"/>
                    <a:pt x="325" y="72"/>
                    <a:pt x="327" y="73"/>
                  </a:cubicBezTo>
                  <a:cubicBezTo>
                    <a:pt x="323" y="75"/>
                    <a:pt x="314" y="74"/>
                    <a:pt x="311" y="74"/>
                  </a:cubicBezTo>
                  <a:cubicBezTo>
                    <a:pt x="313" y="73"/>
                    <a:pt x="315" y="73"/>
                    <a:pt x="318" y="74"/>
                  </a:cubicBezTo>
                  <a:cubicBezTo>
                    <a:pt x="318" y="75"/>
                    <a:pt x="318" y="76"/>
                    <a:pt x="318" y="79"/>
                  </a:cubicBezTo>
                  <a:cubicBezTo>
                    <a:pt x="318" y="81"/>
                    <a:pt x="315" y="83"/>
                    <a:pt x="311" y="83"/>
                  </a:cubicBezTo>
                  <a:cubicBezTo>
                    <a:pt x="308" y="83"/>
                    <a:pt x="306" y="81"/>
                    <a:pt x="305" y="80"/>
                  </a:cubicBezTo>
                  <a:cubicBezTo>
                    <a:pt x="305" y="81"/>
                    <a:pt x="307" y="83"/>
                    <a:pt x="307" y="86"/>
                  </a:cubicBezTo>
                  <a:cubicBezTo>
                    <a:pt x="307" y="88"/>
                    <a:pt x="305" y="92"/>
                    <a:pt x="301" y="92"/>
                  </a:cubicBezTo>
                  <a:cubicBezTo>
                    <a:pt x="298" y="92"/>
                    <a:pt x="296" y="88"/>
                    <a:pt x="296" y="87"/>
                  </a:cubicBezTo>
                  <a:cubicBezTo>
                    <a:pt x="293" y="90"/>
                    <a:pt x="288" y="87"/>
                    <a:pt x="284" y="83"/>
                  </a:cubicBezTo>
                  <a:cubicBezTo>
                    <a:pt x="296" y="87"/>
                    <a:pt x="294" y="99"/>
                    <a:pt x="307" y="99"/>
                  </a:cubicBezTo>
                  <a:cubicBezTo>
                    <a:pt x="307" y="99"/>
                    <a:pt x="307" y="99"/>
                    <a:pt x="307" y="99"/>
                  </a:cubicBezTo>
                  <a:cubicBezTo>
                    <a:pt x="307" y="104"/>
                    <a:pt x="307" y="104"/>
                    <a:pt x="307" y="104"/>
                  </a:cubicBezTo>
                  <a:cubicBezTo>
                    <a:pt x="307" y="104"/>
                    <a:pt x="307" y="104"/>
                    <a:pt x="307" y="104"/>
                  </a:cubicBezTo>
                  <a:cubicBezTo>
                    <a:pt x="305" y="105"/>
                    <a:pt x="304" y="110"/>
                    <a:pt x="304" y="111"/>
                  </a:cubicBezTo>
                  <a:cubicBezTo>
                    <a:pt x="301" y="110"/>
                    <a:pt x="301" y="106"/>
                    <a:pt x="302" y="105"/>
                  </a:cubicBezTo>
                  <a:cubicBezTo>
                    <a:pt x="302" y="105"/>
                    <a:pt x="302" y="105"/>
                    <a:pt x="302" y="105"/>
                  </a:cubicBezTo>
                  <a:cubicBezTo>
                    <a:pt x="298" y="105"/>
                    <a:pt x="298" y="105"/>
                    <a:pt x="298" y="105"/>
                  </a:cubicBezTo>
                  <a:cubicBezTo>
                    <a:pt x="298" y="105"/>
                    <a:pt x="298" y="105"/>
                    <a:pt x="298" y="105"/>
                  </a:cubicBezTo>
                  <a:cubicBezTo>
                    <a:pt x="295" y="107"/>
                    <a:pt x="293" y="107"/>
                    <a:pt x="291" y="110"/>
                  </a:cubicBezTo>
                  <a:cubicBezTo>
                    <a:pt x="289" y="107"/>
                    <a:pt x="288" y="104"/>
                    <a:pt x="288" y="101"/>
                  </a:cubicBezTo>
                  <a:cubicBezTo>
                    <a:pt x="281" y="99"/>
                    <a:pt x="277" y="98"/>
                    <a:pt x="270" y="98"/>
                  </a:cubicBezTo>
                  <a:cubicBezTo>
                    <a:pt x="265" y="98"/>
                    <a:pt x="265" y="98"/>
                    <a:pt x="262" y="97"/>
                  </a:cubicBezTo>
                  <a:cubicBezTo>
                    <a:pt x="263" y="100"/>
                    <a:pt x="269" y="98"/>
                    <a:pt x="274" y="99"/>
                  </a:cubicBezTo>
                  <a:cubicBezTo>
                    <a:pt x="277" y="99"/>
                    <a:pt x="280" y="104"/>
                    <a:pt x="280" y="106"/>
                  </a:cubicBezTo>
                  <a:cubicBezTo>
                    <a:pt x="280" y="106"/>
                    <a:pt x="280" y="106"/>
                    <a:pt x="280" y="106"/>
                  </a:cubicBezTo>
                  <a:cubicBezTo>
                    <a:pt x="276" y="106"/>
                    <a:pt x="276" y="106"/>
                    <a:pt x="276" y="106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76" y="105"/>
                    <a:pt x="277" y="107"/>
                    <a:pt x="277" y="109"/>
                  </a:cubicBezTo>
                  <a:cubicBezTo>
                    <a:pt x="277" y="116"/>
                    <a:pt x="260" y="105"/>
                    <a:pt x="258" y="105"/>
                  </a:cubicBezTo>
                  <a:cubicBezTo>
                    <a:pt x="256" y="105"/>
                    <a:pt x="262" y="112"/>
                    <a:pt x="261" y="113"/>
                  </a:cubicBezTo>
                  <a:cubicBezTo>
                    <a:pt x="268" y="111"/>
                    <a:pt x="272" y="112"/>
                    <a:pt x="280" y="112"/>
                  </a:cubicBezTo>
                  <a:cubicBezTo>
                    <a:pt x="286" y="112"/>
                    <a:pt x="284" y="111"/>
                    <a:pt x="289" y="110"/>
                  </a:cubicBezTo>
                  <a:cubicBezTo>
                    <a:pt x="291" y="113"/>
                    <a:pt x="296" y="112"/>
                    <a:pt x="300" y="113"/>
                  </a:cubicBezTo>
                  <a:cubicBezTo>
                    <a:pt x="296" y="117"/>
                    <a:pt x="289" y="120"/>
                    <a:pt x="283" y="121"/>
                  </a:cubicBezTo>
                  <a:cubicBezTo>
                    <a:pt x="275" y="123"/>
                    <a:pt x="271" y="124"/>
                    <a:pt x="264" y="128"/>
                  </a:cubicBezTo>
                  <a:cubicBezTo>
                    <a:pt x="264" y="128"/>
                    <a:pt x="264" y="128"/>
                    <a:pt x="264" y="128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43" y="132"/>
                    <a:pt x="239" y="131"/>
                    <a:pt x="234" y="131"/>
                  </a:cubicBezTo>
                  <a:cubicBezTo>
                    <a:pt x="231" y="131"/>
                    <a:pt x="221" y="135"/>
                    <a:pt x="219" y="135"/>
                  </a:cubicBezTo>
                  <a:cubicBezTo>
                    <a:pt x="217" y="138"/>
                    <a:pt x="209" y="147"/>
                    <a:pt x="206" y="148"/>
                  </a:cubicBezTo>
                  <a:cubicBezTo>
                    <a:pt x="198" y="153"/>
                    <a:pt x="187" y="154"/>
                    <a:pt x="179" y="156"/>
                  </a:cubicBezTo>
                  <a:cubicBezTo>
                    <a:pt x="173" y="158"/>
                    <a:pt x="161" y="157"/>
                    <a:pt x="158" y="158"/>
                  </a:cubicBezTo>
                  <a:cubicBezTo>
                    <a:pt x="157" y="158"/>
                    <a:pt x="155" y="161"/>
                    <a:pt x="154" y="160"/>
                  </a:cubicBezTo>
                  <a:cubicBezTo>
                    <a:pt x="154" y="161"/>
                    <a:pt x="155" y="163"/>
                    <a:pt x="156" y="163"/>
                  </a:cubicBezTo>
                  <a:cubicBezTo>
                    <a:pt x="155" y="172"/>
                    <a:pt x="150" y="167"/>
                    <a:pt x="150" y="173"/>
                  </a:cubicBezTo>
                  <a:cubicBezTo>
                    <a:pt x="150" y="174"/>
                    <a:pt x="144" y="175"/>
                    <a:pt x="144" y="178"/>
                  </a:cubicBezTo>
                  <a:cubicBezTo>
                    <a:pt x="139" y="179"/>
                    <a:pt x="133" y="183"/>
                    <a:pt x="133" y="183"/>
                  </a:cubicBezTo>
                  <a:cubicBezTo>
                    <a:pt x="133" y="183"/>
                    <a:pt x="133" y="183"/>
                    <a:pt x="133" y="183"/>
                  </a:cubicBezTo>
                  <a:cubicBezTo>
                    <a:pt x="133" y="192"/>
                    <a:pt x="133" y="192"/>
                    <a:pt x="133" y="192"/>
                  </a:cubicBezTo>
                  <a:cubicBezTo>
                    <a:pt x="133" y="192"/>
                    <a:pt x="133" y="192"/>
                    <a:pt x="133" y="192"/>
                  </a:cubicBezTo>
                  <a:cubicBezTo>
                    <a:pt x="120" y="192"/>
                    <a:pt x="121" y="216"/>
                    <a:pt x="112" y="216"/>
                  </a:cubicBezTo>
                  <a:cubicBezTo>
                    <a:pt x="103" y="216"/>
                    <a:pt x="108" y="207"/>
                    <a:pt x="104" y="205"/>
                  </a:cubicBezTo>
                  <a:cubicBezTo>
                    <a:pt x="100" y="201"/>
                    <a:pt x="95" y="205"/>
                    <a:pt x="90" y="205"/>
                  </a:cubicBezTo>
                  <a:cubicBezTo>
                    <a:pt x="82" y="205"/>
                    <a:pt x="77" y="192"/>
                    <a:pt x="77" y="187"/>
                  </a:cubicBezTo>
                  <a:cubicBezTo>
                    <a:pt x="74" y="186"/>
                    <a:pt x="75" y="181"/>
                    <a:pt x="75" y="179"/>
                  </a:cubicBezTo>
                  <a:cubicBezTo>
                    <a:pt x="70" y="179"/>
                    <a:pt x="70" y="174"/>
                    <a:pt x="68" y="172"/>
                  </a:cubicBezTo>
                  <a:cubicBezTo>
                    <a:pt x="68" y="172"/>
                    <a:pt x="68" y="172"/>
                    <a:pt x="68" y="172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70" y="172"/>
                    <a:pt x="69" y="168"/>
                    <a:pt x="69" y="167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5" y="165"/>
                    <a:pt x="65" y="165"/>
                    <a:pt x="65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64" y="161"/>
                    <a:pt x="63" y="156"/>
                    <a:pt x="63" y="154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8" y="154"/>
                    <a:pt x="68" y="154"/>
                    <a:pt x="68" y="154"/>
                  </a:cubicBezTo>
                  <a:cubicBezTo>
                    <a:pt x="68" y="154"/>
                    <a:pt x="68" y="154"/>
                    <a:pt x="68" y="154"/>
                  </a:cubicBezTo>
                  <a:cubicBezTo>
                    <a:pt x="66" y="153"/>
                    <a:pt x="64" y="150"/>
                    <a:pt x="64" y="149"/>
                  </a:cubicBezTo>
                  <a:cubicBezTo>
                    <a:pt x="64" y="148"/>
                    <a:pt x="66" y="147"/>
                    <a:pt x="66" y="145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6" y="142"/>
                    <a:pt x="68" y="141"/>
                    <a:pt x="69" y="137"/>
                  </a:cubicBezTo>
                  <a:cubicBezTo>
                    <a:pt x="75" y="137"/>
                    <a:pt x="78" y="132"/>
                    <a:pt x="78" y="128"/>
                  </a:cubicBezTo>
                  <a:cubicBezTo>
                    <a:pt x="88" y="128"/>
                    <a:pt x="90" y="124"/>
                    <a:pt x="98" y="124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6" y="118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100" y="110"/>
                    <a:pt x="98" y="107"/>
                    <a:pt x="98" y="104"/>
                  </a:cubicBezTo>
                  <a:cubicBezTo>
                    <a:pt x="88" y="104"/>
                    <a:pt x="87" y="94"/>
                    <a:pt x="83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83" y="82"/>
                    <a:pt x="81" y="81"/>
                    <a:pt x="80" y="80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80"/>
                    <a:pt x="82" y="77"/>
                    <a:pt x="82" y="76"/>
                  </a:cubicBezTo>
                  <a:cubicBezTo>
                    <a:pt x="81" y="76"/>
                    <a:pt x="78" y="75"/>
                    <a:pt x="77" y="75"/>
                  </a:cubicBezTo>
                  <a:cubicBezTo>
                    <a:pt x="78" y="74"/>
                    <a:pt x="80" y="72"/>
                    <a:pt x="82" y="72"/>
                  </a:cubicBezTo>
                  <a:cubicBezTo>
                    <a:pt x="73" y="67"/>
                    <a:pt x="61" y="64"/>
                    <a:pt x="57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37" y="58"/>
                    <a:pt x="31" y="62"/>
                    <a:pt x="30" y="58"/>
                  </a:cubicBezTo>
                  <a:cubicBezTo>
                    <a:pt x="26" y="62"/>
                    <a:pt x="21" y="63"/>
                    <a:pt x="15" y="63"/>
                  </a:cubicBezTo>
                  <a:cubicBezTo>
                    <a:pt x="13" y="63"/>
                    <a:pt x="10" y="60"/>
                    <a:pt x="10" y="57"/>
                  </a:cubicBezTo>
                  <a:cubicBezTo>
                    <a:pt x="13" y="56"/>
                    <a:pt x="17" y="56"/>
                    <a:pt x="20" y="54"/>
                  </a:cubicBezTo>
                  <a:cubicBezTo>
                    <a:pt x="18" y="54"/>
                    <a:pt x="17" y="54"/>
                    <a:pt x="15" y="54"/>
                  </a:cubicBezTo>
                  <a:cubicBezTo>
                    <a:pt x="22" y="51"/>
                    <a:pt x="28" y="53"/>
                    <a:pt x="36" y="49"/>
                  </a:cubicBezTo>
                  <a:cubicBezTo>
                    <a:pt x="27" y="45"/>
                    <a:pt x="15" y="50"/>
                    <a:pt x="12" y="44"/>
                  </a:cubicBezTo>
                  <a:cubicBezTo>
                    <a:pt x="7" y="44"/>
                    <a:pt x="0" y="44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8"/>
                    <a:pt x="1" y="38"/>
                    <a:pt x="1" y="3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2" name="Freeform 186" descr="Dark vertical"/>
            <p:cNvSpPr>
              <a:spLocks/>
            </p:cNvSpPr>
            <p:nvPr/>
          </p:nvSpPr>
          <p:spPr bwMode="auto">
            <a:xfrm>
              <a:off x="2212975" y="2177030"/>
              <a:ext cx="28575" cy="19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8" y="0"/>
                    <a:pt x="13" y="1"/>
                    <a:pt x="15" y="6"/>
                  </a:cubicBezTo>
                  <a:cubicBezTo>
                    <a:pt x="12" y="8"/>
                    <a:pt x="0" y="11"/>
                    <a:pt x="0" y="6"/>
                  </a:cubicBezTo>
                  <a:cubicBezTo>
                    <a:pt x="0" y="3"/>
                    <a:pt x="3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3" name="Freeform 187" descr="Dark vertical"/>
            <p:cNvSpPr>
              <a:spLocks/>
            </p:cNvSpPr>
            <p:nvPr/>
          </p:nvSpPr>
          <p:spPr bwMode="auto">
            <a:xfrm>
              <a:off x="2220913" y="2137343"/>
              <a:ext cx="15875" cy="127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9" y="7"/>
                </a:cxn>
                <a:cxn ang="0">
                  <a:pos x="9" y="7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4" y="0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9" y="2"/>
                    <a:pt x="9" y="3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4" name="Freeform 188" descr="Dark vertical"/>
            <p:cNvSpPr>
              <a:spLocks/>
            </p:cNvSpPr>
            <p:nvPr/>
          </p:nvSpPr>
          <p:spPr bwMode="auto">
            <a:xfrm>
              <a:off x="2081213" y="2056380"/>
              <a:ext cx="31750" cy="17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7"/>
                </a:cxn>
                <a:cxn ang="0">
                  <a:pos x="6" y="9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17" h="9">
                  <a:moveTo>
                    <a:pt x="0" y="0"/>
                  </a:moveTo>
                  <a:cubicBezTo>
                    <a:pt x="8" y="1"/>
                    <a:pt x="16" y="1"/>
                    <a:pt x="17" y="7"/>
                  </a:cubicBezTo>
                  <a:cubicBezTo>
                    <a:pt x="10" y="7"/>
                    <a:pt x="8" y="9"/>
                    <a:pt x="6" y="9"/>
                  </a:cubicBezTo>
                  <a:cubicBezTo>
                    <a:pt x="4" y="9"/>
                    <a:pt x="4" y="6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5" name="Freeform 189" descr="Dark vertical"/>
            <p:cNvSpPr>
              <a:spLocks/>
            </p:cNvSpPr>
            <p:nvPr/>
          </p:nvSpPr>
          <p:spPr bwMode="auto">
            <a:xfrm>
              <a:off x="2222500" y="2153218"/>
              <a:ext cx="14288" cy="47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8" h="3">
                  <a:moveTo>
                    <a:pt x="0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3"/>
                    <a:pt x="3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6" name="Freeform 190" descr="Dark vertical"/>
            <p:cNvSpPr>
              <a:spLocks/>
            </p:cNvSpPr>
            <p:nvPr/>
          </p:nvSpPr>
          <p:spPr bwMode="auto">
            <a:xfrm>
              <a:off x="2682875" y="2086543"/>
              <a:ext cx="12700" cy="1111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6"/>
                </a:cxn>
                <a:cxn ang="0">
                  <a:pos x="0" y="6"/>
                </a:cxn>
                <a:cxn ang="0">
                  <a:pos x="0" y="5"/>
                </a:cxn>
              </a:cxnLst>
              <a:rect l="0" t="0" r="r" b="b"/>
              <a:pathLst>
                <a:path w="7" h="6">
                  <a:moveTo>
                    <a:pt x="0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7" name="Freeform 191" descr="Dark vertical"/>
            <p:cNvSpPr>
              <a:spLocks/>
            </p:cNvSpPr>
            <p:nvPr/>
          </p:nvSpPr>
          <p:spPr bwMode="auto">
            <a:xfrm>
              <a:off x="2409825" y="1981768"/>
              <a:ext cx="26988" cy="11112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7" y="0"/>
                </a:cxn>
                <a:cxn ang="0">
                  <a:pos x="13" y="2"/>
                </a:cxn>
                <a:cxn ang="0">
                  <a:pos x="13" y="7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3" y="2"/>
                </a:cxn>
              </a:cxnLst>
              <a:rect l="0" t="0" r="r" b="b"/>
              <a:pathLst>
                <a:path w="15" h="7">
                  <a:moveTo>
                    <a:pt x="3" y="2"/>
                  </a:moveTo>
                  <a:cubicBezTo>
                    <a:pt x="4" y="2"/>
                    <a:pt x="7" y="1"/>
                    <a:pt x="7" y="0"/>
                  </a:cubicBezTo>
                  <a:cubicBezTo>
                    <a:pt x="9" y="0"/>
                    <a:pt x="10" y="1"/>
                    <a:pt x="13" y="2"/>
                  </a:cubicBezTo>
                  <a:cubicBezTo>
                    <a:pt x="13" y="4"/>
                    <a:pt x="15" y="7"/>
                    <a:pt x="13" y="7"/>
                  </a:cubicBezTo>
                  <a:cubicBezTo>
                    <a:pt x="10" y="7"/>
                    <a:pt x="1" y="6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8" name="Freeform 192" descr="Dark vertical"/>
            <p:cNvSpPr>
              <a:spLocks/>
            </p:cNvSpPr>
            <p:nvPr/>
          </p:nvSpPr>
          <p:spPr bwMode="auto">
            <a:xfrm>
              <a:off x="2582863" y="2235768"/>
              <a:ext cx="133350" cy="60325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6" y="11"/>
                </a:cxn>
                <a:cxn ang="0">
                  <a:pos x="7" y="8"/>
                </a:cxn>
                <a:cxn ang="0">
                  <a:pos x="14" y="8"/>
                </a:cxn>
                <a:cxn ang="0">
                  <a:pos x="14" y="8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24" y="13"/>
                </a:cxn>
                <a:cxn ang="0">
                  <a:pos x="37" y="4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50" y="6"/>
                </a:cxn>
                <a:cxn ang="0">
                  <a:pos x="60" y="2"/>
                </a:cxn>
                <a:cxn ang="0">
                  <a:pos x="60" y="2"/>
                </a:cxn>
                <a:cxn ang="0">
                  <a:pos x="66" y="5"/>
                </a:cxn>
                <a:cxn ang="0">
                  <a:pos x="71" y="4"/>
                </a:cxn>
                <a:cxn ang="0">
                  <a:pos x="71" y="8"/>
                </a:cxn>
                <a:cxn ang="0">
                  <a:pos x="76" y="15"/>
                </a:cxn>
                <a:cxn ang="0">
                  <a:pos x="72" y="20"/>
                </a:cxn>
                <a:cxn ang="0">
                  <a:pos x="64" y="23"/>
                </a:cxn>
                <a:cxn ang="0">
                  <a:pos x="32" y="34"/>
                </a:cxn>
                <a:cxn ang="0">
                  <a:pos x="30" y="30"/>
                </a:cxn>
                <a:cxn ang="0">
                  <a:pos x="24" y="30"/>
                </a:cxn>
                <a:cxn ang="0">
                  <a:pos x="14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14" y="15"/>
                </a:cxn>
                <a:cxn ang="0">
                  <a:pos x="0" y="12"/>
                </a:cxn>
                <a:cxn ang="0">
                  <a:pos x="5" y="9"/>
                </a:cxn>
                <a:cxn ang="0">
                  <a:pos x="5" y="9"/>
                </a:cxn>
              </a:cxnLst>
              <a:rect l="0" t="0" r="r" b="b"/>
              <a:pathLst>
                <a:path w="76" h="34">
                  <a:moveTo>
                    <a:pt x="5" y="9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7" y="9"/>
                    <a:pt x="7" y="8"/>
                  </a:cubicBezTo>
                  <a:cubicBezTo>
                    <a:pt x="11" y="8"/>
                    <a:pt x="13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1" y="2"/>
                    <a:pt x="11" y="0"/>
                  </a:cubicBezTo>
                  <a:cubicBezTo>
                    <a:pt x="19" y="3"/>
                    <a:pt x="18" y="13"/>
                    <a:pt x="24" y="13"/>
                  </a:cubicBezTo>
                  <a:cubicBezTo>
                    <a:pt x="30" y="13"/>
                    <a:pt x="34" y="5"/>
                    <a:pt x="37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2" y="3"/>
                    <a:pt x="64" y="5"/>
                    <a:pt x="66" y="5"/>
                  </a:cubicBezTo>
                  <a:cubicBezTo>
                    <a:pt x="67" y="5"/>
                    <a:pt x="69" y="4"/>
                    <a:pt x="71" y="4"/>
                  </a:cubicBezTo>
                  <a:cubicBezTo>
                    <a:pt x="71" y="5"/>
                    <a:pt x="71" y="6"/>
                    <a:pt x="71" y="8"/>
                  </a:cubicBezTo>
                  <a:cubicBezTo>
                    <a:pt x="71" y="10"/>
                    <a:pt x="76" y="11"/>
                    <a:pt x="76" y="15"/>
                  </a:cubicBezTo>
                  <a:cubicBezTo>
                    <a:pt x="76" y="18"/>
                    <a:pt x="73" y="19"/>
                    <a:pt x="72" y="20"/>
                  </a:cubicBezTo>
                  <a:cubicBezTo>
                    <a:pt x="69" y="23"/>
                    <a:pt x="66" y="22"/>
                    <a:pt x="64" y="23"/>
                  </a:cubicBezTo>
                  <a:cubicBezTo>
                    <a:pt x="53" y="26"/>
                    <a:pt x="44" y="34"/>
                    <a:pt x="32" y="34"/>
                  </a:cubicBezTo>
                  <a:cubicBezTo>
                    <a:pt x="31" y="34"/>
                    <a:pt x="30" y="31"/>
                    <a:pt x="30" y="30"/>
                  </a:cubicBezTo>
                  <a:cubicBezTo>
                    <a:pt x="30" y="29"/>
                    <a:pt x="27" y="30"/>
                    <a:pt x="24" y="30"/>
                  </a:cubicBezTo>
                  <a:cubicBezTo>
                    <a:pt x="17" y="28"/>
                    <a:pt x="12" y="27"/>
                    <a:pt x="14" y="20"/>
                  </a:cubicBezTo>
                  <a:cubicBezTo>
                    <a:pt x="10" y="20"/>
                    <a:pt x="4" y="17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9" y="16"/>
                    <a:pt x="11" y="17"/>
                    <a:pt x="14" y="15"/>
                  </a:cubicBezTo>
                  <a:cubicBezTo>
                    <a:pt x="10" y="13"/>
                    <a:pt x="6" y="12"/>
                    <a:pt x="0" y="12"/>
                  </a:cubicBezTo>
                  <a:cubicBezTo>
                    <a:pt x="3" y="12"/>
                    <a:pt x="4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99" name="Freeform 193" descr="Dark vertical"/>
            <p:cNvSpPr>
              <a:spLocks/>
            </p:cNvSpPr>
            <p:nvPr/>
          </p:nvSpPr>
          <p:spPr bwMode="auto">
            <a:xfrm>
              <a:off x="3022600" y="2015105"/>
              <a:ext cx="166688" cy="55563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14" y="3"/>
                </a:cxn>
                <a:cxn ang="0">
                  <a:pos x="14" y="3"/>
                </a:cxn>
                <a:cxn ang="0">
                  <a:pos x="12" y="7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22" y="3"/>
                </a:cxn>
                <a:cxn ang="0">
                  <a:pos x="29" y="7"/>
                </a:cxn>
                <a:cxn ang="0">
                  <a:pos x="29" y="7"/>
                </a:cxn>
                <a:cxn ang="0">
                  <a:pos x="29" y="3"/>
                </a:cxn>
                <a:cxn ang="0">
                  <a:pos x="29" y="3"/>
                </a:cxn>
                <a:cxn ang="0">
                  <a:pos x="42" y="3"/>
                </a:cxn>
                <a:cxn ang="0">
                  <a:pos x="48" y="2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8" y="2"/>
                </a:cxn>
                <a:cxn ang="0">
                  <a:pos x="62" y="0"/>
                </a:cxn>
                <a:cxn ang="0">
                  <a:pos x="73" y="0"/>
                </a:cxn>
                <a:cxn ang="0">
                  <a:pos x="94" y="2"/>
                </a:cxn>
                <a:cxn ang="0">
                  <a:pos x="94" y="2"/>
                </a:cxn>
                <a:cxn ang="0">
                  <a:pos x="94" y="8"/>
                </a:cxn>
                <a:cxn ang="0">
                  <a:pos x="94" y="8"/>
                </a:cxn>
                <a:cxn ang="0">
                  <a:pos x="92" y="12"/>
                </a:cxn>
                <a:cxn ang="0">
                  <a:pos x="82" y="8"/>
                </a:cxn>
                <a:cxn ang="0">
                  <a:pos x="82" y="8"/>
                </a:cxn>
                <a:cxn ang="0">
                  <a:pos x="71" y="8"/>
                </a:cxn>
                <a:cxn ang="0">
                  <a:pos x="71" y="8"/>
                </a:cxn>
                <a:cxn ang="0">
                  <a:pos x="87" y="20"/>
                </a:cxn>
                <a:cxn ang="0">
                  <a:pos x="77" y="25"/>
                </a:cxn>
                <a:cxn ang="0">
                  <a:pos x="70" y="22"/>
                </a:cxn>
                <a:cxn ang="0">
                  <a:pos x="66" y="16"/>
                </a:cxn>
                <a:cxn ang="0">
                  <a:pos x="56" y="13"/>
                </a:cxn>
                <a:cxn ang="0">
                  <a:pos x="42" y="31"/>
                </a:cxn>
                <a:cxn ang="0">
                  <a:pos x="22" y="19"/>
                </a:cxn>
                <a:cxn ang="0">
                  <a:pos x="0" y="8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94" h="31">
                  <a:moveTo>
                    <a:pt x="8" y="2"/>
                  </a:moveTo>
                  <a:cubicBezTo>
                    <a:pt x="11" y="2"/>
                    <a:pt x="12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20" y="6"/>
                    <a:pt x="22" y="3"/>
                  </a:cubicBezTo>
                  <a:cubicBezTo>
                    <a:pt x="27" y="6"/>
                    <a:pt x="25" y="6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6" y="3"/>
                    <a:pt x="41" y="3"/>
                    <a:pt x="42" y="3"/>
                  </a:cubicBezTo>
                  <a:cubicBezTo>
                    <a:pt x="44" y="3"/>
                    <a:pt x="47" y="3"/>
                    <a:pt x="48" y="2"/>
                  </a:cubicBezTo>
                  <a:cubicBezTo>
                    <a:pt x="49" y="3"/>
                    <a:pt x="50" y="1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"/>
                    <a:pt x="57" y="2"/>
                    <a:pt x="58" y="2"/>
                  </a:cubicBezTo>
                  <a:cubicBezTo>
                    <a:pt x="60" y="2"/>
                    <a:pt x="62" y="1"/>
                    <a:pt x="62" y="0"/>
                  </a:cubicBezTo>
                  <a:cubicBezTo>
                    <a:pt x="66" y="3"/>
                    <a:pt x="69" y="0"/>
                    <a:pt x="73" y="0"/>
                  </a:cubicBezTo>
                  <a:cubicBezTo>
                    <a:pt x="81" y="0"/>
                    <a:pt x="87" y="2"/>
                    <a:pt x="94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9"/>
                    <a:pt x="94" y="12"/>
                    <a:pt x="92" y="12"/>
                  </a:cubicBezTo>
                  <a:cubicBezTo>
                    <a:pt x="88" y="12"/>
                    <a:pt x="84" y="12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5" y="15"/>
                    <a:pt x="80" y="17"/>
                    <a:pt x="87" y="20"/>
                  </a:cubicBezTo>
                  <a:cubicBezTo>
                    <a:pt x="84" y="24"/>
                    <a:pt x="81" y="25"/>
                    <a:pt x="77" y="25"/>
                  </a:cubicBezTo>
                  <a:cubicBezTo>
                    <a:pt x="74" y="25"/>
                    <a:pt x="73" y="22"/>
                    <a:pt x="70" y="22"/>
                  </a:cubicBezTo>
                  <a:cubicBezTo>
                    <a:pt x="68" y="22"/>
                    <a:pt x="66" y="19"/>
                    <a:pt x="66" y="16"/>
                  </a:cubicBezTo>
                  <a:cubicBezTo>
                    <a:pt x="62" y="16"/>
                    <a:pt x="58" y="13"/>
                    <a:pt x="56" y="13"/>
                  </a:cubicBezTo>
                  <a:cubicBezTo>
                    <a:pt x="55" y="13"/>
                    <a:pt x="42" y="27"/>
                    <a:pt x="42" y="31"/>
                  </a:cubicBezTo>
                  <a:cubicBezTo>
                    <a:pt x="30" y="31"/>
                    <a:pt x="26" y="24"/>
                    <a:pt x="22" y="19"/>
                  </a:cubicBezTo>
                  <a:cubicBezTo>
                    <a:pt x="15" y="13"/>
                    <a:pt x="7" y="13"/>
                    <a:pt x="0" y="8"/>
                  </a:cubicBezTo>
                  <a:cubicBezTo>
                    <a:pt x="3" y="5"/>
                    <a:pt x="5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0" name="Freeform 194" descr="Dark vertical"/>
            <p:cNvSpPr>
              <a:spLocks/>
            </p:cNvSpPr>
            <p:nvPr/>
          </p:nvSpPr>
          <p:spPr bwMode="auto">
            <a:xfrm>
              <a:off x="2968625" y="2157980"/>
              <a:ext cx="317500" cy="233363"/>
            </a:xfrm>
            <a:custGeom>
              <a:avLst/>
              <a:gdLst/>
              <a:ahLst/>
              <a:cxnLst>
                <a:cxn ang="0">
                  <a:pos x="45" y="114"/>
                </a:cxn>
                <a:cxn ang="0">
                  <a:pos x="26" y="129"/>
                </a:cxn>
                <a:cxn ang="0">
                  <a:pos x="20" y="129"/>
                </a:cxn>
                <a:cxn ang="0">
                  <a:pos x="6" y="120"/>
                </a:cxn>
                <a:cxn ang="0">
                  <a:pos x="1" y="111"/>
                </a:cxn>
                <a:cxn ang="0">
                  <a:pos x="6" y="106"/>
                </a:cxn>
                <a:cxn ang="0">
                  <a:pos x="13" y="106"/>
                </a:cxn>
                <a:cxn ang="0">
                  <a:pos x="4" y="99"/>
                </a:cxn>
                <a:cxn ang="0">
                  <a:pos x="1" y="97"/>
                </a:cxn>
                <a:cxn ang="0">
                  <a:pos x="17" y="98"/>
                </a:cxn>
                <a:cxn ang="0">
                  <a:pos x="1" y="85"/>
                </a:cxn>
                <a:cxn ang="0">
                  <a:pos x="6" y="85"/>
                </a:cxn>
                <a:cxn ang="0">
                  <a:pos x="7" y="86"/>
                </a:cxn>
                <a:cxn ang="0">
                  <a:pos x="16" y="83"/>
                </a:cxn>
                <a:cxn ang="0">
                  <a:pos x="17" y="78"/>
                </a:cxn>
                <a:cxn ang="0">
                  <a:pos x="23" y="72"/>
                </a:cxn>
                <a:cxn ang="0">
                  <a:pos x="26" y="72"/>
                </a:cxn>
                <a:cxn ang="0">
                  <a:pos x="39" y="72"/>
                </a:cxn>
                <a:cxn ang="0">
                  <a:pos x="37" y="71"/>
                </a:cxn>
                <a:cxn ang="0">
                  <a:pos x="50" y="63"/>
                </a:cxn>
                <a:cxn ang="0">
                  <a:pos x="52" y="59"/>
                </a:cxn>
                <a:cxn ang="0">
                  <a:pos x="60" y="47"/>
                </a:cxn>
                <a:cxn ang="0">
                  <a:pos x="63" y="39"/>
                </a:cxn>
                <a:cxn ang="0">
                  <a:pos x="69" y="29"/>
                </a:cxn>
                <a:cxn ang="0">
                  <a:pos x="60" y="32"/>
                </a:cxn>
                <a:cxn ang="0">
                  <a:pos x="74" y="19"/>
                </a:cxn>
                <a:cxn ang="0">
                  <a:pos x="85" y="22"/>
                </a:cxn>
                <a:cxn ang="0">
                  <a:pos x="98" y="12"/>
                </a:cxn>
                <a:cxn ang="0">
                  <a:pos x="106" y="14"/>
                </a:cxn>
                <a:cxn ang="0">
                  <a:pos x="126" y="4"/>
                </a:cxn>
                <a:cxn ang="0">
                  <a:pos x="132" y="5"/>
                </a:cxn>
                <a:cxn ang="0">
                  <a:pos x="141" y="2"/>
                </a:cxn>
                <a:cxn ang="0">
                  <a:pos x="149" y="0"/>
                </a:cxn>
                <a:cxn ang="0">
                  <a:pos x="152" y="2"/>
                </a:cxn>
                <a:cxn ang="0">
                  <a:pos x="178" y="9"/>
                </a:cxn>
                <a:cxn ang="0">
                  <a:pos x="161" y="11"/>
                </a:cxn>
                <a:cxn ang="0">
                  <a:pos x="149" y="22"/>
                </a:cxn>
                <a:cxn ang="0">
                  <a:pos x="132" y="24"/>
                </a:cxn>
                <a:cxn ang="0">
                  <a:pos x="96" y="24"/>
                </a:cxn>
                <a:cxn ang="0">
                  <a:pos x="72" y="67"/>
                </a:cxn>
                <a:cxn ang="0">
                  <a:pos x="63" y="67"/>
                </a:cxn>
                <a:cxn ang="0">
                  <a:pos x="60" y="79"/>
                </a:cxn>
                <a:cxn ang="0">
                  <a:pos x="66" y="109"/>
                </a:cxn>
                <a:cxn ang="0">
                  <a:pos x="53" y="120"/>
                </a:cxn>
              </a:cxnLst>
              <a:rect l="0" t="0" r="r" b="b"/>
              <a:pathLst>
                <a:path w="178" h="129">
                  <a:moveTo>
                    <a:pt x="53" y="120"/>
                  </a:moveTo>
                  <a:cubicBezTo>
                    <a:pt x="49" y="116"/>
                    <a:pt x="47" y="115"/>
                    <a:pt x="45" y="114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4" y="121"/>
                    <a:pt x="26" y="129"/>
                    <a:pt x="26" y="129"/>
                  </a:cubicBezTo>
                  <a:cubicBezTo>
                    <a:pt x="26" y="129"/>
                    <a:pt x="26" y="129"/>
                    <a:pt x="26" y="129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17" y="128"/>
                    <a:pt x="6" y="124"/>
                    <a:pt x="6" y="120"/>
                  </a:cubicBezTo>
                  <a:cubicBezTo>
                    <a:pt x="10" y="120"/>
                    <a:pt x="11" y="120"/>
                    <a:pt x="13" y="118"/>
                  </a:cubicBezTo>
                  <a:cubicBezTo>
                    <a:pt x="10" y="116"/>
                    <a:pt x="1" y="111"/>
                    <a:pt x="1" y="111"/>
                  </a:cubicBezTo>
                  <a:cubicBezTo>
                    <a:pt x="7" y="111"/>
                    <a:pt x="9" y="113"/>
                    <a:pt x="11" y="113"/>
                  </a:cubicBezTo>
                  <a:cubicBezTo>
                    <a:pt x="9" y="111"/>
                    <a:pt x="6" y="109"/>
                    <a:pt x="6" y="106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9" y="105"/>
                    <a:pt x="2" y="103"/>
                    <a:pt x="4" y="99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10" y="97"/>
                    <a:pt x="15" y="98"/>
                    <a:pt x="17" y="98"/>
                  </a:cubicBezTo>
                  <a:cubicBezTo>
                    <a:pt x="17" y="98"/>
                    <a:pt x="0" y="93"/>
                    <a:pt x="1" y="93"/>
                  </a:cubicBezTo>
                  <a:cubicBezTo>
                    <a:pt x="1" y="89"/>
                    <a:pt x="4" y="89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6"/>
                    <a:pt x="7" y="87"/>
                    <a:pt x="7" y="86"/>
                  </a:cubicBezTo>
                  <a:cubicBezTo>
                    <a:pt x="7" y="86"/>
                    <a:pt x="13" y="85"/>
                    <a:pt x="16" y="85"/>
                  </a:cubicBezTo>
                  <a:cubicBezTo>
                    <a:pt x="15" y="85"/>
                    <a:pt x="16" y="83"/>
                    <a:pt x="16" y="83"/>
                  </a:cubicBezTo>
                  <a:cubicBezTo>
                    <a:pt x="17" y="83"/>
                    <a:pt x="18" y="83"/>
                    <a:pt x="19" y="83"/>
                  </a:cubicBezTo>
                  <a:cubicBezTo>
                    <a:pt x="19" y="80"/>
                    <a:pt x="18" y="79"/>
                    <a:pt x="17" y="78"/>
                  </a:cubicBezTo>
                  <a:cubicBezTo>
                    <a:pt x="19" y="78"/>
                    <a:pt x="22" y="78"/>
                    <a:pt x="23" y="78"/>
                  </a:cubicBezTo>
                  <a:cubicBezTo>
                    <a:pt x="25" y="78"/>
                    <a:pt x="24" y="74"/>
                    <a:pt x="23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41" y="70"/>
                    <a:pt x="42" y="67"/>
                    <a:pt x="42" y="63"/>
                  </a:cubicBezTo>
                  <a:cubicBezTo>
                    <a:pt x="47" y="63"/>
                    <a:pt x="48" y="63"/>
                    <a:pt x="50" y="63"/>
                  </a:cubicBezTo>
                  <a:cubicBezTo>
                    <a:pt x="50" y="62"/>
                    <a:pt x="52" y="60"/>
                    <a:pt x="53" y="60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8"/>
                    <a:pt x="53" y="56"/>
                    <a:pt x="54" y="56"/>
                  </a:cubicBezTo>
                  <a:cubicBezTo>
                    <a:pt x="53" y="52"/>
                    <a:pt x="60" y="48"/>
                    <a:pt x="60" y="47"/>
                  </a:cubicBezTo>
                  <a:cubicBezTo>
                    <a:pt x="60" y="46"/>
                    <a:pt x="62" y="47"/>
                    <a:pt x="63" y="47"/>
                  </a:cubicBezTo>
                  <a:cubicBezTo>
                    <a:pt x="62" y="43"/>
                    <a:pt x="63" y="40"/>
                    <a:pt x="63" y="39"/>
                  </a:cubicBezTo>
                  <a:cubicBezTo>
                    <a:pt x="69" y="39"/>
                    <a:pt x="71" y="40"/>
                    <a:pt x="72" y="34"/>
                  </a:cubicBezTo>
                  <a:cubicBezTo>
                    <a:pt x="71" y="33"/>
                    <a:pt x="69" y="30"/>
                    <a:pt x="69" y="29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6" y="29"/>
                    <a:pt x="63" y="32"/>
                    <a:pt x="60" y="32"/>
                  </a:cubicBezTo>
                  <a:cubicBezTo>
                    <a:pt x="62" y="24"/>
                    <a:pt x="71" y="23"/>
                    <a:pt x="73" y="16"/>
                  </a:cubicBezTo>
                  <a:cubicBezTo>
                    <a:pt x="73" y="16"/>
                    <a:pt x="74" y="18"/>
                    <a:pt x="74" y="19"/>
                  </a:cubicBezTo>
                  <a:cubicBezTo>
                    <a:pt x="74" y="21"/>
                    <a:pt x="77" y="22"/>
                    <a:pt x="78" y="22"/>
                  </a:cubicBezTo>
                  <a:cubicBezTo>
                    <a:pt x="82" y="22"/>
                    <a:pt x="85" y="22"/>
                    <a:pt x="85" y="22"/>
                  </a:cubicBezTo>
                  <a:cubicBezTo>
                    <a:pt x="85" y="21"/>
                    <a:pt x="83" y="19"/>
                    <a:pt x="83" y="17"/>
                  </a:cubicBezTo>
                  <a:cubicBezTo>
                    <a:pt x="86" y="16"/>
                    <a:pt x="94" y="16"/>
                    <a:pt x="98" y="12"/>
                  </a:cubicBezTo>
                  <a:cubicBezTo>
                    <a:pt x="99" y="11"/>
                    <a:pt x="101" y="10"/>
                    <a:pt x="104" y="10"/>
                  </a:cubicBezTo>
                  <a:cubicBezTo>
                    <a:pt x="104" y="11"/>
                    <a:pt x="105" y="14"/>
                    <a:pt x="106" y="14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08" y="7"/>
                    <a:pt x="124" y="0"/>
                    <a:pt x="126" y="4"/>
                  </a:cubicBezTo>
                  <a:cubicBezTo>
                    <a:pt x="125" y="5"/>
                    <a:pt x="122" y="7"/>
                    <a:pt x="122" y="8"/>
                  </a:cubicBezTo>
                  <a:cubicBezTo>
                    <a:pt x="125" y="10"/>
                    <a:pt x="127" y="5"/>
                    <a:pt x="132" y="5"/>
                  </a:cubicBezTo>
                  <a:cubicBezTo>
                    <a:pt x="132" y="4"/>
                    <a:pt x="132" y="3"/>
                    <a:pt x="132" y="2"/>
                  </a:cubicBezTo>
                  <a:cubicBezTo>
                    <a:pt x="137" y="2"/>
                    <a:pt x="140" y="2"/>
                    <a:pt x="141" y="2"/>
                  </a:cubicBezTo>
                  <a:cubicBezTo>
                    <a:pt x="140" y="4"/>
                    <a:pt x="139" y="5"/>
                    <a:pt x="138" y="8"/>
                  </a:cubicBezTo>
                  <a:cubicBezTo>
                    <a:pt x="143" y="4"/>
                    <a:pt x="145" y="4"/>
                    <a:pt x="149" y="0"/>
                  </a:cubicBezTo>
                  <a:cubicBezTo>
                    <a:pt x="149" y="2"/>
                    <a:pt x="149" y="3"/>
                    <a:pt x="149" y="4"/>
                  </a:cubicBezTo>
                  <a:cubicBezTo>
                    <a:pt x="150" y="3"/>
                    <a:pt x="151" y="2"/>
                    <a:pt x="152" y="2"/>
                  </a:cubicBezTo>
                  <a:cubicBezTo>
                    <a:pt x="154" y="2"/>
                    <a:pt x="161" y="2"/>
                    <a:pt x="161" y="2"/>
                  </a:cubicBezTo>
                  <a:cubicBezTo>
                    <a:pt x="162" y="4"/>
                    <a:pt x="175" y="8"/>
                    <a:pt x="178" y="9"/>
                  </a:cubicBezTo>
                  <a:cubicBezTo>
                    <a:pt x="177" y="11"/>
                    <a:pt x="175" y="14"/>
                    <a:pt x="175" y="16"/>
                  </a:cubicBezTo>
                  <a:cubicBezTo>
                    <a:pt x="170" y="16"/>
                    <a:pt x="165" y="11"/>
                    <a:pt x="161" y="11"/>
                  </a:cubicBezTo>
                  <a:cubicBezTo>
                    <a:pt x="158" y="11"/>
                    <a:pt x="156" y="11"/>
                    <a:pt x="152" y="11"/>
                  </a:cubicBezTo>
                  <a:cubicBezTo>
                    <a:pt x="151" y="15"/>
                    <a:pt x="149" y="17"/>
                    <a:pt x="149" y="22"/>
                  </a:cubicBezTo>
                  <a:cubicBezTo>
                    <a:pt x="145" y="24"/>
                    <a:pt x="146" y="22"/>
                    <a:pt x="141" y="22"/>
                  </a:cubicBezTo>
                  <a:cubicBezTo>
                    <a:pt x="138" y="22"/>
                    <a:pt x="136" y="23"/>
                    <a:pt x="132" y="24"/>
                  </a:cubicBezTo>
                  <a:cubicBezTo>
                    <a:pt x="125" y="24"/>
                    <a:pt x="124" y="19"/>
                    <a:pt x="120" y="17"/>
                  </a:cubicBezTo>
                  <a:cubicBezTo>
                    <a:pt x="113" y="22"/>
                    <a:pt x="105" y="22"/>
                    <a:pt x="96" y="24"/>
                  </a:cubicBezTo>
                  <a:cubicBezTo>
                    <a:pt x="93" y="26"/>
                    <a:pt x="88" y="34"/>
                    <a:pt x="86" y="40"/>
                  </a:cubicBezTo>
                  <a:cubicBezTo>
                    <a:pt x="83" y="48"/>
                    <a:pt x="72" y="53"/>
                    <a:pt x="72" y="67"/>
                  </a:cubicBezTo>
                  <a:cubicBezTo>
                    <a:pt x="71" y="67"/>
                    <a:pt x="68" y="67"/>
                    <a:pt x="63" y="67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83"/>
                    <a:pt x="60" y="92"/>
                    <a:pt x="66" y="93"/>
                  </a:cubicBezTo>
                  <a:cubicBezTo>
                    <a:pt x="66" y="103"/>
                    <a:pt x="62" y="102"/>
                    <a:pt x="66" y="109"/>
                  </a:cubicBezTo>
                  <a:cubicBezTo>
                    <a:pt x="62" y="111"/>
                    <a:pt x="60" y="115"/>
                    <a:pt x="60" y="121"/>
                  </a:cubicBezTo>
                  <a:cubicBezTo>
                    <a:pt x="57" y="121"/>
                    <a:pt x="54" y="120"/>
                    <a:pt x="53" y="120"/>
                  </a:cubicBezTo>
                  <a:cubicBezTo>
                    <a:pt x="53" y="120"/>
                    <a:pt x="53" y="120"/>
                    <a:pt x="53" y="12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1" name="Freeform 195" descr="Dark vertical"/>
            <p:cNvSpPr>
              <a:spLocks/>
            </p:cNvSpPr>
            <p:nvPr/>
          </p:nvSpPr>
          <p:spPr bwMode="auto">
            <a:xfrm>
              <a:off x="3065463" y="2188143"/>
              <a:ext cx="157162" cy="255587"/>
            </a:xfrm>
            <a:custGeom>
              <a:avLst/>
              <a:gdLst/>
              <a:ahLst/>
              <a:cxnLst>
                <a:cxn ang="0">
                  <a:pos x="89" y="36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68" y="41"/>
                </a:cxn>
                <a:cxn ang="0">
                  <a:pos x="70" y="46"/>
                </a:cxn>
                <a:cxn ang="0">
                  <a:pos x="50" y="61"/>
                </a:cxn>
                <a:cxn ang="0">
                  <a:pos x="42" y="70"/>
                </a:cxn>
                <a:cxn ang="0">
                  <a:pos x="42" y="74"/>
                </a:cxn>
                <a:cxn ang="0">
                  <a:pos x="40" y="82"/>
                </a:cxn>
                <a:cxn ang="0">
                  <a:pos x="57" y="94"/>
                </a:cxn>
                <a:cxn ang="0">
                  <a:pos x="57" y="98"/>
                </a:cxn>
                <a:cxn ang="0">
                  <a:pos x="45" y="104"/>
                </a:cxn>
                <a:cxn ang="0">
                  <a:pos x="40" y="132"/>
                </a:cxn>
                <a:cxn ang="0">
                  <a:pos x="26" y="140"/>
                </a:cxn>
                <a:cxn ang="0">
                  <a:pos x="18" y="141"/>
                </a:cxn>
                <a:cxn ang="0">
                  <a:pos x="5" y="111"/>
                </a:cxn>
                <a:cxn ang="0">
                  <a:pos x="0" y="105"/>
                </a:cxn>
                <a:cxn ang="0">
                  <a:pos x="6" y="104"/>
                </a:cxn>
                <a:cxn ang="0">
                  <a:pos x="12" y="92"/>
                </a:cxn>
                <a:cxn ang="0">
                  <a:pos x="12" y="76"/>
                </a:cxn>
                <a:cxn ang="0">
                  <a:pos x="6" y="62"/>
                </a:cxn>
                <a:cxn ang="0">
                  <a:pos x="6" y="62"/>
                </a:cxn>
                <a:cxn ang="0">
                  <a:pos x="9" y="50"/>
                </a:cxn>
                <a:cxn ang="0">
                  <a:pos x="9" y="50"/>
                </a:cxn>
                <a:cxn ang="0">
                  <a:pos x="18" y="50"/>
                </a:cxn>
                <a:cxn ang="0">
                  <a:pos x="32" y="23"/>
                </a:cxn>
                <a:cxn ang="0">
                  <a:pos x="42" y="7"/>
                </a:cxn>
                <a:cxn ang="0">
                  <a:pos x="66" y="0"/>
                </a:cxn>
                <a:cxn ang="0">
                  <a:pos x="78" y="7"/>
                </a:cxn>
                <a:cxn ang="0">
                  <a:pos x="89" y="36"/>
                </a:cxn>
                <a:cxn ang="0">
                  <a:pos x="89" y="36"/>
                </a:cxn>
              </a:cxnLst>
              <a:rect l="0" t="0" r="r" b="b"/>
              <a:pathLst>
                <a:path w="89" h="141">
                  <a:moveTo>
                    <a:pt x="89" y="36"/>
                  </a:move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36"/>
                    <a:pt x="68" y="39"/>
                    <a:pt x="68" y="41"/>
                  </a:cubicBezTo>
                  <a:cubicBezTo>
                    <a:pt x="67" y="43"/>
                    <a:pt x="68" y="44"/>
                    <a:pt x="70" y="46"/>
                  </a:cubicBezTo>
                  <a:cubicBezTo>
                    <a:pt x="63" y="54"/>
                    <a:pt x="56" y="55"/>
                    <a:pt x="50" y="61"/>
                  </a:cubicBezTo>
                  <a:cubicBezTo>
                    <a:pt x="46" y="62"/>
                    <a:pt x="36" y="68"/>
                    <a:pt x="42" y="70"/>
                  </a:cubicBezTo>
                  <a:cubicBezTo>
                    <a:pt x="42" y="72"/>
                    <a:pt x="42" y="73"/>
                    <a:pt x="42" y="74"/>
                  </a:cubicBezTo>
                  <a:cubicBezTo>
                    <a:pt x="42" y="78"/>
                    <a:pt x="39" y="80"/>
                    <a:pt x="40" y="82"/>
                  </a:cubicBezTo>
                  <a:cubicBezTo>
                    <a:pt x="44" y="89"/>
                    <a:pt x="57" y="87"/>
                    <a:pt x="57" y="94"/>
                  </a:cubicBezTo>
                  <a:cubicBezTo>
                    <a:pt x="57" y="96"/>
                    <a:pt x="56" y="97"/>
                    <a:pt x="57" y="98"/>
                  </a:cubicBezTo>
                  <a:cubicBezTo>
                    <a:pt x="52" y="98"/>
                    <a:pt x="45" y="101"/>
                    <a:pt x="45" y="104"/>
                  </a:cubicBezTo>
                  <a:cubicBezTo>
                    <a:pt x="45" y="112"/>
                    <a:pt x="40" y="120"/>
                    <a:pt x="40" y="132"/>
                  </a:cubicBezTo>
                  <a:cubicBezTo>
                    <a:pt x="33" y="132"/>
                    <a:pt x="23" y="134"/>
                    <a:pt x="26" y="140"/>
                  </a:cubicBezTo>
                  <a:cubicBezTo>
                    <a:pt x="25" y="140"/>
                    <a:pt x="18" y="141"/>
                    <a:pt x="18" y="141"/>
                  </a:cubicBezTo>
                  <a:cubicBezTo>
                    <a:pt x="13" y="141"/>
                    <a:pt x="5" y="118"/>
                    <a:pt x="5" y="111"/>
                  </a:cubicBezTo>
                  <a:cubicBezTo>
                    <a:pt x="2" y="110"/>
                    <a:pt x="1" y="107"/>
                    <a:pt x="0" y="105"/>
                  </a:cubicBezTo>
                  <a:cubicBezTo>
                    <a:pt x="1" y="104"/>
                    <a:pt x="3" y="104"/>
                    <a:pt x="6" y="104"/>
                  </a:cubicBezTo>
                  <a:cubicBezTo>
                    <a:pt x="6" y="98"/>
                    <a:pt x="8" y="94"/>
                    <a:pt x="12" y="92"/>
                  </a:cubicBezTo>
                  <a:cubicBezTo>
                    <a:pt x="8" y="85"/>
                    <a:pt x="12" y="86"/>
                    <a:pt x="12" y="76"/>
                  </a:cubicBezTo>
                  <a:cubicBezTo>
                    <a:pt x="6" y="75"/>
                    <a:pt x="6" y="66"/>
                    <a:pt x="6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4" y="50"/>
                    <a:pt x="17" y="50"/>
                    <a:pt x="18" y="50"/>
                  </a:cubicBezTo>
                  <a:cubicBezTo>
                    <a:pt x="18" y="36"/>
                    <a:pt x="29" y="31"/>
                    <a:pt x="32" y="23"/>
                  </a:cubicBezTo>
                  <a:cubicBezTo>
                    <a:pt x="34" y="17"/>
                    <a:pt x="39" y="9"/>
                    <a:pt x="42" y="7"/>
                  </a:cubicBezTo>
                  <a:cubicBezTo>
                    <a:pt x="51" y="5"/>
                    <a:pt x="59" y="5"/>
                    <a:pt x="66" y="0"/>
                  </a:cubicBezTo>
                  <a:cubicBezTo>
                    <a:pt x="70" y="2"/>
                    <a:pt x="71" y="7"/>
                    <a:pt x="78" y="7"/>
                  </a:cubicBezTo>
                  <a:cubicBezTo>
                    <a:pt x="82" y="16"/>
                    <a:pt x="89" y="20"/>
                    <a:pt x="89" y="36"/>
                  </a:cubicBezTo>
                  <a:cubicBezTo>
                    <a:pt x="89" y="36"/>
                    <a:pt x="89" y="36"/>
                    <a:pt x="89" y="3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2" name="Freeform 196" descr="Dark vertical"/>
            <p:cNvSpPr>
              <a:spLocks/>
            </p:cNvSpPr>
            <p:nvPr/>
          </p:nvSpPr>
          <p:spPr bwMode="auto">
            <a:xfrm>
              <a:off x="3141663" y="2400868"/>
              <a:ext cx="6350" cy="2540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3"/>
                </a:cxn>
              </a:cxnLst>
              <a:rect l="0" t="0" r="r" b="b"/>
              <a:pathLst>
                <a:path w="3" h="13">
                  <a:moveTo>
                    <a:pt x="0" y="13"/>
                  </a:moveTo>
                  <a:cubicBezTo>
                    <a:pt x="0" y="6"/>
                    <a:pt x="2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7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3" name="Freeform 197" descr="Dark vertical"/>
            <p:cNvSpPr>
              <a:spLocks/>
            </p:cNvSpPr>
            <p:nvPr/>
          </p:nvSpPr>
          <p:spPr bwMode="auto">
            <a:xfrm>
              <a:off x="3160713" y="2389755"/>
              <a:ext cx="15875" cy="2381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0"/>
                </a:cxn>
                <a:cxn ang="0">
                  <a:pos x="10" y="4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cubicBezTo>
                    <a:pt x="0" y="6"/>
                    <a:pt x="4" y="1"/>
                    <a:pt x="6" y="0"/>
                  </a:cubicBezTo>
                  <a:cubicBezTo>
                    <a:pt x="6" y="1"/>
                    <a:pt x="10" y="2"/>
                    <a:pt x="10" y="4"/>
                  </a:cubicBezTo>
                  <a:cubicBezTo>
                    <a:pt x="10" y="6"/>
                    <a:pt x="6" y="14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4" name="Freeform 198" descr="Dark vertical"/>
            <p:cNvSpPr>
              <a:spLocks/>
            </p:cNvSpPr>
            <p:nvPr/>
          </p:nvSpPr>
          <p:spPr bwMode="auto">
            <a:xfrm>
              <a:off x="3189288" y="2177030"/>
              <a:ext cx="149225" cy="177800"/>
            </a:xfrm>
            <a:custGeom>
              <a:avLst/>
              <a:gdLst/>
              <a:ahLst/>
              <a:cxnLst>
                <a:cxn ang="0">
                  <a:pos x="60" y="92"/>
                </a:cxn>
                <a:cxn ang="0">
                  <a:pos x="58" y="92"/>
                </a:cxn>
                <a:cxn ang="0">
                  <a:pos x="58" y="92"/>
                </a:cxn>
                <a:cxn ang="0">
                  <a:pos x="44" y="92"/>
                </a:cxn>
                <a:cxn ang="0">
                  <a:pos x="44" y="92"/>
                </a:cxn>
                <a:cxn ang="0">
                  <a:pos x="22" y="97"/>
                </a:cxn>
                <a:cxn ang="0">
                  <a:pos x="14" y="94"/>
                </a:cxn>
                <a:cxn ang="0">
                  <a:pos x="2" y="89"/>
                </a:cxn>
                <a:cxn ang="0">
                  <a:pos x="5" y="84"/>
                </a:cxn>
                <a:cxn ang="0">
                  <a:pos x="0" y="74"/>
                </a:cxn>
                <a:cxn ang="0">
                  <a:pos x="25" y="50"/>
                </a:cxn>
                <a:cxn ang="0">
                  <a:pos x="25" y="50"/>
                </a:cxn>
                <a:cxn ang="0">
                  <a:pos x="25" y="47"/>
                </a:cxn>
                <a:cxn ang="0">
                  <a:pos x="25" y="47"/>
                </a:cxn>
                <a:cxn ang="0">
                  <a:pos x="20" y="42"/>
                </a:cxn>
                <a:cxn ang="0">
                  <a:pos x="8" y="13"/>
                </a:cxn>
                <a:cxn ang="0">
                  <a:pos x="17" y="11"/>
                </a:cxn>
                <a:cxn ang="0">
                  <a:pos x="25" y="11"/>
                </a:cxn>
                <a:cxn ang="0">
                  <a:pos x="28" y="0"/>
                </a:cxn>
                <a:cxn ang="0">
                  <a:pos x="37" y="0"/>
                </a:cxn>
                <a:cxn ang="0">
                  <a:pos x="50" y="5"/>
                </a:cxn>
                <a:cxn ang="0">
                  <a:pos x="50" y="5"/>
                </a:cxn>
                <a:cxn ang="0">
                  <a:pos x="46" y="12"/>
                </a:cxn>
                <a:cxn ang="0">
                  <a:pos x="46" y="12"/>
                </a:cxn>
                <a:cxn ang="0">
                  <a:pos x="60" y="21"/>
                </a:cxn>
                <a:cxn ang="0">
                  <a:pos x="56" y="30"/>
                </a:cxn>
                <a:cxn ang="0">
                  <a:pos x="63" y="40"/>
                </a:cxn>
                <a:cxn ang="0">
                  <a:pos x="84" y="66"/>
                </a:cxn>
                <a:cxn ang="0">
                  <a:pos x="60" y="92"/>
                </a:cxn>
                <a:cxn ang="0">
                  <a:pos x="60" y="92"/>
                </a:cxn>
              </a:cxnLst>
              <a:rect l="0" t="0" r="r" b="b"/>
              <a:pathLst>
                <a:path w="84" h="98">
                  <a:moveTo>
                    <a:pt x="60" y="92"/>
                  </a:moveTo>
                  <a:cubicBezTo>
                    <a:pt x="60" y="91"/>
                    <a:pt x="57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0" y="98"/>
                    <a:pt x="28" y="97"/>
                    <a:pt x="22" y="97"/>
                  </a:cubicBezTo>
                  <a:cubicBezTo>
                    <a:pt x="19" y="97"/>
                    <a:pt x="15" y="97"/>
                    <a:pt x="14" y="94"/>
                  </a:cubicBezTo>
                  <a:cubicBezTo>
                    <a:pt x="9" y="94"/>
                    <a:pt x="2" y="92"/>
                    <a:pt x="2" y="89"/>
                  </a:cubicBezTo>
                  <a:cubicBezTo>
                    <a:pt x="2" y="87"/>
                    <a:pt x="5" y="85"/>
                    <a:pt x="5" y="84"/>
                  </a:cubicBezTo>
                  <a:cubicBezTo>
                    <a:pt x="5" y="78"/>
                    <a:pt x="0" y="78"/>
                    <a:pt x="0" y="74"/>
                  </a:cubicBezTo>
                  <a:cubicBezTo>
                    <a:pt x="0" y="65"/>
                    <a:pt x="16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0" y="47"/>
                    <a:pt x="20" y="44"/>
                    <a:pt x="20" y="42"/>
                  </a:cubicBezTo>
                  <a:cubicBezTo>
                    <a:pt x="20" y="26"/>
                    <a:pt x="13" y="22"/>
                    <a:pt x="8" y="13"/>
                  </a:cubicBezTo>
                  <a:cubicBezTo>
                    <a:pt x="13" y="12"/>
                    <a:pt x="14" y="11"/>
                    <a:pt x="17" y="11"/>
                  </a:cubicBezTo>
                  <a:cubicBezTo>
                    <a:pt x="22" y="11"/>
                    <a:pt x="21" y="13"/>
                    <a:pt x="25" y="11"/>
                  </a:cubicBezTo>
                  <a:cubicBezTo>
                    <a:pt x="25" y="6"/>
                    <a:pt x="27" y="4"/>
                    <a:pt x="28" y="0"/>
                  </a:cubicBezTo>
                  <a:cubicBezTo>
                    <a:pt x="32" y="0"/>
                    <a:pt x="34" y="0"/>
                    <a:pt x="37" y="0"/>
                  </a:cubicBezTo>
                  <a:cubicBezTo>
                    <a:pt x="41" y="0"/>
                    <a:pt x="45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50" y="18"/>
                    <a:pt x="57" y="19"/>
                    <a:pt x="60" y="21"/>
                  </a:cubicBezTo>
                  <a:cubicBezTo>
                    <a:pt x="59" y="25"/>
                    <a:pt x="56" y="26"/>
                    <a:pt x="56" y="30"/>
                  </a:cubicBezTo>
                  <a:cubicBezTo>
                    <a:pt x="56" y="34"/>
                    <a:pt x="62" y="40"/>
                    <a:pt x="63" y="40"/>
                  </a:cubicBezTo>
                  <a:cubicBezTo>
                    <a:pt x="63" y="56"/>
                    <a:pt x="76" y="60"/>
                    <a:pt x="84" y="66"/>
                  </a:cubicBezTo>
                  <a:cubicBezTo>
                    <a:pt x="76" y="74"/>
                    <a:pt x="68" y="82"/>
                    <a:pt x="60" y="92"/>
                  </a:cubicBezTo>
                  <a:cubicBezTo>
                    <a:pt x="60" y="92"/>
                    <a:pt x="60" y="92"/>
                    <a:pt x="60" y="9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5" name="Freeform 199" descr="Dark vertical"/>
            <p:cNvSpPr>
              <a:spLocks/>
            </p:cNvSpPr>
            <p:nvPr/>
          </p:nvSpPr>
          <p:spPr bwMode="auto">
            <a:xfrm>
              <a:off x="2789238" y="2372293"/>
              <a:ext cx="141287" cy="176212"/>
            </a:xfrm>
            <a:custGeom>
              <a:avLst/>
              <a:gdLst/>
              <a:ahLst/>
              <a:cxnLst>
                <a:cxn ang="0">
                  <a:pos x="10" y="2"/>
                </a:cxn>
                <a:cxn ang="0">
                  <a:pos x="30" y="4"/>
                </a:cxn>
                <a:cxn ang="0">
                  <a:pos x="46" y="16"/>
                </a:cxn>
                <a:cxn ang="0">
                  <a:pos x="46" y="21"/>
                </a:cxn>
                <a:cxn ang="0">
                  <a:pos x="33" y="25"/>
                </a:cxn>
                <a:cxn ang="0">
                  <a:pos x="44" y="28"/>
                </a:cxn>
                <a:cxn ang="0">
                  <a:pos x="55" y="41"/>
                </a:cxn>
                <a:cxn ang="0">
                  <a:pos x="56" y="47"/>
                </a:cxn>
                <a:cxn ang="0">
                  <a:pos x="62" y="55"/>
                </a:cxn>
                <a:cxn ang="0">
                  <a:pos x="68" y="61"/>
                </a:cxn>
                <a:cxn ang="0">
                  <a:pos x="68" y="65"/>
                </a:cxn>
                <a:cxn ang="0">
                  <a:pos x="79" y="66"/>
                </a:cxn>
                <a:cxn ang="0">
                  <a:pos x="77" y="74"/>
                </a:cxn>
                <a:cxn ang="0">
                  <a:pos x="72" y="78"/>
                </a:cxn>
                <a:cxn ang="0">
                  <a:pos x="75" y="81"/>
                </a:cxn>
                <a:cxn ang="0">
                  <a:pos x="70" y="90"/>
                </a:cxn>
                <a:cxn ang="0">
                  <a:pos x="70" y="90"/>
                </a:cxn>
                <a:cxn ang="0">
                  <a:pos x="35" y="90"/>
                </a:cxn>
                <a:cxn ang="0">
                  <a:pos x="35" y="90"/>
                </a:cxn>
                <a:cxn ang="0">
                  <a:pos x="35" y="93"/>
                </a:cxn>
                <a:cxn ang="0">
                  <a:pos x="18" y="97"/>
                </a:cxn>
                <a:cxn ang="0">
                  <a:pos x="40" y="79"/>
                </a:cxn>
                <a:cxn ang="0">
                  <a:pos x="36" y="83"/>
                </a:cxn>
                <a:cxn ang="0">
                  <a:pos x="21" y="78"/>
                </a:cxn>
                <a:cxn ang="0">
                  <a:pos x="28" y="73"/>
                </a:cxn>
                <a:cxn ang="0">
                  <a:pos x="28" y="73"/>
                </a:cxn>
                <a:cxn ang="0">
                  <a:pos x="28" y="66"/>
                </a:cxn>
                <a:cxn ang="0">
                  <a:pos x="24" y="66"/>
                </a:cxn>
                <a:cxn ang="0">
                  <a:pos x="24" y="66"/>
                </a:cxn>
                <a:cxn ang="0">
                  <a:pos x="39" y="55"/>
                </a:cxn>
                <a:cxn ang="0">
                  <a:pos x="33" y="47"/>
                </a:cxn>
                <a:cxn ang="0">
                  <a:pos x="22" y="41"/>
                </a:cxn>
                <a:cxn ang="0">
                  <a:pos x="28" y="31"/>
                </a:cxn>
                <a:cxn ang="0">
                  <a:pos x="19" y="41"/>
                </a:cxn>
                <a:cxn ang="0">
                  <a:pos x="13" y="28"/>
                </a:cxn>
                <a:cxn ang="0">
                  <a:pos x="13" y="14"/>
                </a:cxn>
                <a:cxn ang="0">
                  <a:pos x="11" y="7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0" y="2"/>
                </a:cxn>
                <a:cxn ang="0">
                  <a:pos x="10" y="2"/>
                </a:cxn>
              </a:cxnLst>
              <a:rect l="0" t="0" r="r" b="b"/>
              <a:pathLst>
                <a:path w="79" h="97">
                  <a:moveTo>
                    <a:pt x="10" y="2"/>
                  </a:moveTo>
                  <a:cubicBezTo>
                    <a:pt x="12" y="0"/>
                    <a:pt x="19" y="4"/>
                    <a:pt x="30" y="4"/>
                  </a:cubicBezTo>
                  <a:cubicBezTo>
                    <a:pt x="31" y="11"/>
                    <a:pt x="0" y="14"/>
                    <a:pt x="46" y="16"/>
                  </a:cubicBezTo>
                  <a:cubicBezTo>
                    <a:pt x="46" y="17"/>
                    <a:pt x="46" y="18"/>
                    <a:pt x="46" y="21"/>
                  </a:cubicBezTo>
                  <a:cubicBezTo>
                    <a:pt x="46" y="22"/>
                    <a:pt x="36" y="25"/>
                    <a:pt x="33" y="25"/>
                  </a:cubicBezTo>
                  <a:cubicBezTo>
                    <a:pt x="35" y="28"/>
                    <a:pt x="43" y="28"/>
                    <a:pt x="44" y="28"/>
                  </a:cubicBezTo>
                  <a:cubicBezTo>
                    <a:pt x="44" y="33"/>
                    <a:pt x="55" y="37"/>
                    <a:pt x="55" y="41"/>
                  </a:cubicBezTo>
                  <a:cubicBezTo>
                    <a:pt x="55" y="43"/>
                    <a:pt x="54" y="46"/>
                    <a:pt x="56" y="47"/>
                  </a:cubicBezTo>
                  <a:cubicBezTo>
                    <a:pt x="58" y="50"/>
                    <a:pt x="58" y="54"/>
                    <a:pt x="62" y="55"/>
                  </a:cubicBezTo>
                  <a:cubicBezTo>
                    <a:pt x="62" y="59"/>
                    <a:pt x="67" y="61"/>
                    <a:pt x="68" y="61"/>
                  </a:cubicBezTo>
                  <a:cubicBezTo>
                    <a:pt x="68" y="62"/>
                    <a:pt x="68" y="63"/>
                    <a:pt x="68" y="65"/>
                  </a:cubicBezTo>
                  <a:cubicBezTo>
                    <a:pt x="74" y="63"/>
                    <a:pt x="75" y="65"/>
                    <a:pt x="79" y="66"/>
                  </a:cubicBezTo>
                  <a:cubicBezTo>
                    <a:pt x="77" y="69"/>
                    <a:pt x="75" y="71"/>
                    <a:pt x="77" y="74"/>
                  </a:cubicBezTo>
                  <a:cubicBezTo>
                    <a:pt x="75" y="76"/>
                    <a:pt x="72" y="77"/>
                    <a:pt x="72" y="78"/>
                  </a:cubicBezTo>
                  <a:cubicBezTo>
                    <a:pt x="72" y="80"/>
                    <a:pt x="74" y="80"/>
                    <a:pt x="75" y="81"/>
                  </a:cubicBezTo>
                  <a:cubicBezTo>
                    <a:pt x="72" y="84"/>
                    <a:pt x="73" y="86"/>
                    <a:pt x="70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5" y="91"/>
                    <a:pt x="35" y="92"/>
                    <a:pt x="35" y="93"/>
                  </a:cubicBezTo>
                  <a:cubicBezTo>
                    <a:pt x="29" y="93"/>
                    <a:pt x="20" y="93"/>
                    <a:pt x="18" y="97"/>
                  </a:cubicBezTo>
                  <a:cubicBezTo>
                    <a:pt x="18" y="83"/>
                    <a:pt x="39" y="88"/>
                    <a:pt x="40" y="79"/>
                  </a:cubicBezTo>
                  <a:cubicBezTo>
                    <a:pt x="40" y="81"/>
                    <a:pt x="38" y="83"/>
                    <a:pt x="36" y="83"/>
                  </a:cubicBezTo>
                  <a:cubicBezTo>
                    <a:pt x="35" y="83"/>
                    <a:pt x="21" y="80"/>
                    <a:pt x="21" y="78"/>
                  </a:cubicBezTo>
                  <a:cubicBezTo>
                    <a:pt x="21" y="73"/>
                    <a:pt x="26" y="73"/>
                    <a:pt x="28" y="73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9" y="58"/>
                    <a:pt x="36" y="62"/>
                    <a:pt x="39" y="55"/>
                  </a:cubicBezTo>
                  <a:cubicBezTo>
                    <a:pt x="36" y="53"/>
                    <a:pt x="33" y="50"/>
                    <a:pt x="33" y="47"/>
                  </a:cubicBezTo>
                  <a:cubicBezTo>
                    <a:pt x="28" y="47"/>
                    <a:pt x="22" y="44"/>
                    <a:pt x="22" y="41"/>
                  </a:cubicBezTo>
                  <a:cubicBezTo>
                    <a:pt x="22" y="37"/>
                    <a:pt x="28" y="35"/>
                    <a:pt x="28" y="31"/>
                  </a:cubicBezTo>
                  <a:cubicBezTo>
                    <a:pt x="22" y="34"/>
                    <a:pt x="21" y="39"/>
                    <a:pt x="19" y="41"/>
                  </a:cubicBezTo>
                  <a:cubicBezTo>
                    <a:pt x="12" y="30"/>
                    <a:pt x="13" y="31"/>
                    <a:pt x="13" y="28"/>
                  </a:cubicBezTo>
                  <a:cubicBezTo>
                    <a:pt x="11" y="26"/>
                    <a:pt x="13" y="17"/>
                    <a:pt x="13" y="14"/>
                  </a:cubicBezTo>
                  <a:cubicBezTo>
                    <a:pt x="14" y="9"/>
                    <a:pt x="10" y="9"/>
                    <a:pt x="11" y="7"/>
                  </a:cubicBezTo>
                  <a:cubicBezTo>
                    <a:pt x="12" y="7"/>
                    <a:pt x="12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6" name="Freeform 200" descr="Dark vertical"/>
            <p:cNvSpPr>
              <a:spLocks/>
            </p:cNvSpPr>
            <p:nvPr/>
          </p:nvSpPr>
          <p:spPr bwMode="auto">
            <a:xfrm>
              <a:off x="2794000" y="2446905"/>
              <a:ext cx="22225" cy="19050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0" y="5"/>
                </a:cxn>
                <a:cxn ang="0">
                  <a:pos x="7" y="0"/>
                </a:cxn>
                <a:cxn ang="0">
                  <a:pos x="12" y="0"/>
                </a:cxn>
                <a:cxn ang="0">
                  <a:pos x="10" y="8"/>
                </a:cxn>
                <a:cxn ang="0">
                  <a:pos x="10" y="8"/>
                </a:cxn>
              </a:cxnLst>
              <a:rect l="0" t="0" r="r" b="b"/>
              <a:pathLst>
                <a:path w="12" h="10">
                  <a:moveTo>
                    <a:pt x="10" y="8"/>
                  </a:moveTo>
                  <a:cubicBezTo>
                    <a:pt x="8" y="8"/>
                    <a:pt x="0" y="10"/>
                    <a:pt x="0" y="5"/>
                  </a:cubicBezTo>
                  <a:cubicBezTo>
                    <a:pt x="3" y="5"/>
                    <a:pt x="6" y="2"/>
                    <a:pt x="7" y="0"/>
                  </a:cubicBezTo>
                  <a:cubicBezTo>
                    <a:pt x="11" y="0"/>
                    <a:pt x="9" y="1"/>
                    <a:pt x="12" y="0"/>
                  </a:cubicBezTo>
                  <a:cubicBezTo>
                    <a:pt x="12" y="4"/>
                    <a:pt x="10" y="6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7" name="Freeform 201" descr="Dark vertical"/>
            <p:cNvSpPr>
              <a:spLocks/>
            </p:cNvSpPr>
            <p:nvPr/>
          </p:nvSpPr>
          <p:spPr bwMode="auto">
            <a:xfrm>
              <a:off x="2747963" y="2426268"/>
              <a:ext cx="68262" cy="95250"/>
            </a:xfrm>
            <a:custGeom>
              <a:avLst/>
              <a:gdLst/>
              <a:ahLst/>
              <a:cxnLst>
                <a:cxn ang="0">
                  <a:pos x="33" y="12"/>
                </a:cxn>
                <a:cxn ang="0">
                  <a:pos x="26" y="17"/>
                </a:cxn>
                <a:cxn ang="0">
                  <a:pos x="38" y="22"/>
                </a:cxn>
                <a:cxn ang="0">
                  <a:pos x="38" y="33"/>
                </a:cxn>
                <a:cxn ang="0">
                  <a:pos x="33" y="42"/>
                </a:cxn>
                <a:cxn ang="0">
                  <a:pos x="26" y="44"/>
                </a:cxn>
                <a:cxn ang="0">
                  <a:pos x="19" y="48"/>
                </a:cxn>
                <a:cxn ang="0">
                  <a:pos x="1" y="53"/>
                </a:cxn>
                <a:cxn ang="0">
                  <a:pos x="1" y="53"/>
                </a:cxn>
                <a:cxn ang="0">
                  <a:pos x="4" y="49"/>
                </a:cxn>
                <a:cxn ang="0">
                  <a:pos x="4" y="49"/>
                </a:cxn>
                <a:cxn ang="0">
                  <a:pos x="0" y="49"/>
                </a:cxn>
                <a:cxn ang="0">
                  <a:pos x="0" y="49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5" y="39"/>
                </a:cxn>
                <a:cxn ang="0">
                  <a:pos x="12" y="37"/>
                </a:cxn>
                <a:cxn ang="0">
                  <a:pos x="6" y="37"/>
                </a:cxn>
                <a:cxn ang="0">
                  <a:pos x="9" y="31"/>
                </a:cxn>
                <a:cxn ang="0">
                  <a:pos x="0" y="24"/>
                </a:cxn>
                <a:cxn ang="0">
                  <a:pos x="6" y="19"/>
                </a:cxn>
                <a:cxn ang="0">
                  <a:pos x="15" y="19"/>
                </a:cxn>
                <a:cxn ang="0">
                  <a:pos x="19" y="9"/>
                </a:cxn>
                <a:cxn ang="0">
                  <a:pos x="30" y="1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33" y="12"/>
                </a:cxn>
              </a:cxnLst>
              <a:rect l="0" t="0" r="r" b="b"/>
              <a:pathLst>
                <a:path w="38" h="53">
                  <a:moveTo>
                    <a:pt x="33" y="12"/>
                  </a:moveTo>
                  <a:cubicBezTo>
                    <a:pt x="32" y="14"/>
                    <a:pt x="29" y="17"/>
                    <a:pt x="26" y="17"/>
                  </a:cubicBezTo>
                  <a:cubicBezTo>
                    <a:pt x="26" y="22"/>
                    <a:pt x="35" y="22"/>
                    <a:pt x="38" y="22"/>
                  </a:cubicBezTo>
                  <a:cubicBezTo>
                    <a:pt x="38" y="25"/>
                    <a:pt x="38" y="29"/>
                    <a:pt x="38" y="33"/>
                  </a:cubicBezTo>
                  <a:cubicBezTo>
                    <a:pt x="38" y="36"/>
                    <a:pt x="33" y="38"/>
                    <a:pt x="33" y="42"/>
                  </a:cubicBezTo>
                  <a:cubicBezTo>
                    <a:pt x="29" y="42"/>
                    <a:pt x="26" y="43"/>
                    <a:pt x="26" y="44"/>
                  </a:cubicBezTo>
                  <a:cubicBezTo>
                    <a:pt x="23" y="46"/>
                    <a:pt x="22" y="48"/>
                    <a:pt x="19" y="48"/>
                  </a:cubicBezTo>
                  <a:cubicBezTo>
                    <a:pt x="11" y="48"/>
                    <a:pt x="9" y="50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1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4" y="41"/>
                    <a:pt x="5" y="39"/>
                  </a:cubicBezTo>
                  <a:cubicBezTo>
                    <a:pt x="8" y="39"/>
                    <a:pt x="11" y="39"/>
                    <a:pt x="12" y="37"/>
                  </a:cubicBezTo>
                  <a:cubicBezTo>
                    <a:pt x="11" y="37"/>
                    <a:pt x="6" y="39"/>
                    <a:pt x="6" y="37"/>
                  </a:cubicBezTo>
                  <a:cubicBezTo>
                    <a:pt x="6" y="36"/>
                    <a:pt x="9" y="31"/>
                    <a:pt x="9" y="31"/>
                  </a:cubicBezTo>
                  <a:cubicBezTo>
                    <a:pt x="3" y="30"/>
                    <a:pt x="1" y="29"/>
                    <a:pt x="0" y="24"/>
                  </a:cubicBezTo>
                  <a:cubicBezTo>
                    <a:pt x="5" y="23"/>
                    <a:pt x="6" y="22"/>
                    <a:pt x="6" y="19"/>
                  </a:cubicBezTo>
                  <a:cubicBezTo>
                    <a:pt x="11" y="19"/>
                    <a:pt x="12" y="19"/>
                    <a:pt x="15" y="19"/>
                  </a:cubicBezTo>
                  <a:cubicBezTo>
                    <a:pt x="19" y="19"/>
                    <a:pt x="18" y="12"/>
                    <a:pt x="19" y="9"/>
                  </a:cubicBezTo>
                  <a:cubicBezTo>
                    <a:pt x="23" y="9"/>
                    <a:pt x="21" y="0"/>
                    <a:pt x="30" y="1"/>
                  </a:cubicBezTo>
                  <a:cubicBezTo>
                    <a:pt x="32" y="6"/>
                    <a:pt x="36" y="10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2"/>
                    <a:pt x="33" y="12"/>
                    <a:pt x="33" y="1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8" name="Freeform 202" descr="Dark vertical"/>
            <p:cNvSpPr>
              <a:spLocks/>
            </p:cNvSpPr>
            <p:nvPr/>
          </p:nvSpPr>
          <p:spPr bwMode="auto">
            <a:xfrm>
              <a:off x="2833688" y="2521518"/>
              <a:ext cx="200025" cy="176212"/>
            </a:xfrm>
            <a:custGeom>
              <a:avLst/>
              <a:gdLst/>
              <a:ahLst/>
              <a:cxnLst>
                <a:cxn ang="0">
                  <a:pos x="25" y="83"/>
                </a:cxn>
                <a:cxn ang="0">
                  <a:pos x="25" y="75"/>
                </a:cxn>
                <a:cxn ang="0">
                  <a:pos x="26" y="63"/>
                </a:cxn>
                <a:cxn ang="0">
                  <a:pos x="23" y="46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8" y="27"/>
                </a:cxn>
                <a:cxn ang="0">
                  <a:pos x="8" y="27"/>
                </a:cxn>
                <a:cxn ang="0">
                  <a:pos x="15" y="31"/>
                </a:cxn>
                <a:cxn ang="0">
                  <a:pos x="15" y="31"/>
                </a:cxn>
                <a:cxn ang="0">
                  <a:pos x="26" y="31"/>
                </a:cxn>
                <a:cxn ang="0">
                  <a:pos x="26" y="31"/>
                </a:cxn>
                <a:cxn ang="0">
                  <a:pos x="26" y="16"/>
                </a:cxn>
                <a:cxn ang="0">
                  <a:pos x="26" y="16"/>
                </a:cxn>
                <a:cxn ang="0">
                  <a:pos x="33" y="21"/>
                </a:cxn>
                <a:cxn ang="0">
                  <a:pos x="54" y="2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5"/>
                </a:cxn>
                <a:cxn ang="0">
                  <a:pos x="66" y="5"/>
                </a:cxn>
                <a:cxn ang="0">
                  <a:pos x="91" y="19"/>
                </a:cxn>
                <a:cxn ang="0">
                  <a:pos x="99" y="22"/>
                </a:cxn>
                <a:cxn ang="0">
                  <a:pos x="99" y="22"/>
                </a:cxn>
                <a:cxn ang="0">
                  <a:pos x="99" y="22"/>
                </a:cxn>
                <a:cxn ang="0">
                  <a:pos x="99" y="22"/>
                </a:cxn>
                <a:cxn ang="0">
                  <a:pos x="113" y="24"/>
                </a:cxn>
                <a:cxn ang="0">
                  <a:pos x="99" y="52"/>
                </a:cxn>
                <a:cxn ang="0">
                  <a:pos x="106" y="57"/>
                </a:cxn>
                <a:cxn ang="0">
                  <a:pos x="106" y="57"/>
                </a:cxn>
                <a:cxn ang="0">
                  <a:pos x="106" y="60"/>
                </a:cxn>
                <a:cxn ang="0">
                  <a:pos x="106" y="60"/>
                </a:cxn>
                <a:cxn ang="0">
                  <a:pos x="105" y="66"/>
                </a:cxn>
                <a:cxn ang="0">
                  <a:pos x="110" y="79"/>
                </a:cxn>
                <a:cxn ang="0">
                  <a:pos x="86" y="88"/>
                </a:cxn>
                <a:cxn ang="0">
                  <a:pos x="77" y="84"/>
                </a:cxn>
                <a:cxn ang="0">
                  <a:pos x="66" y="96"/>
                </a:cxn>
                <a:cxn ang="0">
                  <a:pos x="52" y="92"/>
                </a:cxn>
                <a:cxn ang="0">
                  <a:pos x="48" y="96"/>
                </a:cxn>
                <a:cxn ang="0">
                  <a:pos x="25" y="83"/>
                </a:cxn>
                <a:cxn ang="0">
                  <a:pos x="25" y="83"/>
                </a:cxn>
              </a:cxnLst>
              <a:rect l="0" t="0" r="r" b="b"/>
              <a:pathLst>
                <a:path w="113" h="97">
                  <a:moveTo>
                    <a:pt x="25" y="83"/>
                  </a:moveTo>
                  <a:cubicBezTo>
                    <a:pt x="26" y="81"/>
                    <a:pt x="25" y="77"/>
                    <a:pt x="25" y="75"/>
                  </a:cubicBezTo>
                  <a:cubicBezTo>
                    <a:pt x="25" y="67"/>
                    <a:pt x="26" y="67"/>
                    <a:pt x="26" y="63"/>
                  </a:cubicBezTo>
                  <a:cubicBezTo>
                    <a:pt x="26" y="59"/>
                    <a:pt x="24" y="51"/>
                    <a:pt x="23" y="46"/>
                  </a:cubicBezTo>
                  <a:cubicBezTo>
                    <a:pt x="20" y="46"/>
                    <a:pt x="0" y="35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31"/>
                    <a:pt x="7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9" y="28"/>
                    <a:pt x="24" y="29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9" y="19"/>
                    <a:pt x="30" y="21"/>
                    <a:pt x="33" y="21"/>
                  </a:cubicBezTo>
                  <a:cubicBezTo>
                    <a:pt x="42" y="21"/>
                    <a:pt x="52" y="9"/>
                    <a:pt x="54" y="2"/>
                  </a:cubicBezTo>
                  <a:cubicBezTo>
                    <a:pt x="58" y="2"/>
                    <a:pt x="62" y="1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75" y="8"/>
                    <a:pt x="82" y="15"/>
                    <a:pt x="91" y="19"/>
                  </a:cubicBezTo>
                  <a:cubicBezTo>
                    <a:pt x="91" y="19"/>
                    <a:pt x="98" y="22"/>
                    <a:pt x="99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4" y="22"/>
                    <a:pt x="109" y="23"/>
                    <a:pt x="113" y="24"/>
                  </a:cubicBezTo>
                  <a:cubicBezTo>
                    <a:pt x="109" y="31"/>
                    <a:pt x="106" y="48"/>
                    <a:pt x="99" y="52"/>
                  </a:cubicBezTo>
                  <a:cubicBezTo>
                    <a:pt x="99" y="55"/>
                    <a:pt x="105" y="57"/>
                    <a:pt x="106" y="57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6" y="60"/>
                    <a:pt x="106" y="60"/>
                    <a:pt x="106" y="60"/>
                  </a:cubicBezTo>
                  <a:cubicBezTo>
                    <a:pt x="106" y="60"/>
                    <a:pt x="106" y="60"/>
                    <a:pt x="106" y="60"/>
                  </a:cubicBezTo>
                  <a:cubicBezTo>
                    <a:pt x="106" y="65"/>
                    <a:pt x="105" y="64"/>
                    <a:pt x="105" y="66"/>
                  </a:cubicBezTo>
                  <a:cubicBezTo>
                    <a:pt x="105" y="71"/>
                    <a:pt x="107" y="77"/>
                    <a:pt x="110" y="79"/>
                  </a:cubicBezTo>
                  <a:cubicBezTo>
                    <a:pt x="102" y="85"/>
                    <a:pt x="96" y="95"/>
                    <a:pt x="86" y="88"/>
                  </a:cubicBezTo>
                  <a:cubicBezTo>
                    <a:pt x="83" y="85"/>
                    <a:pt x="81" y="84"/>
                    <a:pt x="77" y="84"/>
                  </a:cubicBezTo>
                  <a:cubicBezTo>
                    <a:pt x="71" y="84"/>
                    <a:pt x="66" y="91"/>
                    <a:pt x="66" y="96"/>
                  </a:cubicBezTo>
                  <a:cubicBezTo>
                    <a:pt x="61" y="96"/>
                    <a:pt x="55" y="97"/>
                    <a:pt x="52" y="92"/>
                  </a:cubicBezTo>
                  <a:cubicBezTo>
                    <a:pt x="51" y="92"/>
                    <a:pt x="50" y="96"/>
                    <a:pt x="48" y="96"/>
                  </a:cubicBezTo>
                  <a:cubicBezTo>
                    <a:pt x="42" y="96"/>
                    <a:pt x="28" y="90"/>
                    <a:pt x="25" y="83"/>
                  </a:cubicBezTo>
                  <a:cubicBezTo>
                    <a:pt x="25" y="83"/>
                    <a:pt x="25" y="83"/>
                    <a:pt x="25" y="8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9" name="Freeform 203" descr="Dark vertical"/>
            <p:cNvSpPr>
              <a:spLocks/>
            </p:cNvSpPr>
            <p:nvPr/>
          </p:nvSpPr>
          <p:spPr bwMode="auto">
            <a:xfrm>
              <a:off x="3040063" y="2681855"/>
              <a:ext cx="14287" cy="28575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9" y="0"/>
                </a:cxn>
                <a:cxn ang="0">
                  <a:pos x="9" y="17"/>
                </a:cxn>
                <a:cxn ang="0">
                  <a:pos x="4" y="17"/>
                </a:cxn>
                <a:cxn ang="0">
                  <a:pos x="0" y="13"/>
                </a:cxn>
                <a:cxn ang="0">
                  <a:pos x="3" y="6"/>
                </a:cxn>
                <a:cxn ang="0">
                  <a:pos x="3" y="6"/>
                </a:cxn>
              </a:cxnLst>
              <a:rect l="0" t="0" r="r" b="b"/>
              <a:pathLst>
                <a:path w="9" h="17">
                  <a:moveTo>
                    <a:pt x="3" y="6"/>
                  </a:moveTo>
                  <a:cubicBezTo>
                    <a:pt x="4" y="6"/>
                    <a:pt x="9" y="0"/>
                    <a:pt x="9" y="0"/>
                  </a:cubicBezTo>
                  <a:cubicBezTo>
                    <a:pt x="9" y="6"/>
                    <a:pt x="6" y="15"/>
                    <a:pt x="9" y="17"/>
                  </a:cubicBezTo>
                  <a:cubicBezTo>
                    <a:pt x="8" y="17"/>
                    <a:pt x="5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0" name="Freeform 204" descr="Dark vertical"/>
            <p:cNvSpPr>
              <a:spLocks/>
            </p:cNvSpPr>
            <p:nvPr/>
          </p:nvSpPr>
          <p:spPr bwMode="auto">
            <a:xfrm>
              <a:off x="2965450" y="2477068"/>
              <a:ext cx="55563" cy="4921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1"/>
                </a:cxn>
                <a:cxn ang="0">
                  <a:pos x="4" y="11"/>
                </a:cxn>
                <a:cxn ang="0">
                  <a:pos x="7" y="5"/>
                </a:cxn>
                <a:cxn ang="0">
                  <a:pos x="10" y="13"/>
                </a:cxn>
                <a:cxn ang="0">
                  <a:pos x="10" y="13"/>
                </a:cxn>
                <a:cxn ang="0">
                  <a:pos x="15" y="13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0" y="3"/>
                </a:cxn>
                <a:cxn ang="0">
                  <a:pos x="21" y="2"/>
                </a:cxn>
                <a:cxn ang="0">
                  <a:pos x="25" y="1"/>
                </a:cxn>
                <a:cxn ang="0">
                  <a:pos x="32" y="0"/>
                </a:cxn>
                <a:cxn ang="0">
                  <a:pos x="26" y="16"/>
                </a:cxn>
                <a:cxn ang="0">
                  <a:pos x="26" y="16"/>
                </a:cxn>
                <a:cxn ang="0">
                  <a:pos x="21" y="27"/>
                </a:cxn>
                <a:cxn ang="0">
                  <a:pos x="21" y="27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32" h="27">
                  <a:moveTo>
                    <a:pt x="0" y="21"/>
                  </a:moveTo>
                  <a:cubicBezTo>
                    <a:pt x="1" y="21"/>
                    <a:pt x="0" y="22"/>
                    <a:pt x="1" y="21"/>
                  </a:cubicBezTo>
                  <a:cubicBezTo>
                    <a:pt x="0" y="15"/>
                    <a:pt x="2" y="15"/>
                    <a:pt x="4" y="11"/>
                  </a:cubicBezTo>
                  <a:cubicBezTo>
                    <a:pt x="4" y="9"/>
                    <a:pt x="5" y="5"/>
                    <a:pt x="7" y="5"/>
                  </a:cubicBezTo>
                  <a:cubicBezTo>
                    <a:pt x="7" y="9"/>
                    <a:pt x="8" y="11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3" y="8"/>
                    <a:pt x="10" y="5"/>
                    <a:pt x="10" y="3"/>
                  </a:cubicBezTo>
                  <a:cubicBezTo>
                    <a:pt x="16" y="3"/>
                    <a:pt x="16" y="2"/>
                    <a:pt x="21" y="2"/>
                  </a:cubicBezTo>
                  <a:cubicBezTo>
                    <a:pt x="22" y="2"/>
                    <a:pt x="23" y="1"/>
                    <a:pt x="25" y="1"/>
                  </a:cubicBezTo>
                  <a:cubicBezTo>
                    <a:pt x="27" y="1"/>
                    <a:pt x="29" y="1"/>
                    <a:pt x="32" y="0"/>
                  </a:cubicBezTo>
                  <a:cubicBezTo>
                    <a:pt x="31" y="11"/>
                    <a:pt x="26" y="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2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1" name="Freeform 205" descr="Dark vertical"/>
            <p:cNvSpPr>
              <a:spLocks/>
            </p:cNvSpPr>
            <p:nvPr/>
          </p:nvSpPr>
          <p:spPr bwMode="auto">
            <a:xfrm>
              <a:off x="2952750" y="2516755"/>
              <a:ext cx="60325" cy="36513"/>
            </a:xfrm>
            <a:custGeom>
              <a:avLst/>
              <a:gdLst/>
              <a:ahLst/>
              <a:cxnLst>
                <a:cxn ang="0">
                  <a:pos x="34" y="15"/>
                </a:cxn>
                <a:cxn ang="0">
                  <a:pos x="23" y="21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26" y="1"/>
                </a:cxn>
                <a:cxn ang="0">
                  <a:pos x="28" y="6"/>
                </a:cxn>
                <a:cxn ang="0">
                  <a:pos x="32" y="6"/>
                </a:cxn>
                <a:cxn ang="0">
                  <a:pos x="32" y="6"/>
                </a:cxn>
                <a:cxn ang="0">
                  <a:pos x="35" y="12"/>
                </a:cxn>
                <a:cxn ang="0">
                  <a:pos x="34" y="15"/>
                </a:cxn>
              </a:cxnLst>
              <a:rect l="0" t="0" r="r" b="b"/>
              <a:pathLst>
                <a:path w="35" h="21">
                  <a:moveTo>
                    <a:pt x="34" y="15"/>
                  </a:moveTo>
                  <a:cubicBezTo>
                    <a:pt x="32" y="15"/>
                    <a:pt x="24" y="19"/>
                    <a:pt x="23" y="21"/>
                  </a:cubicBezTo>
                  <a:cubicBezTo>
                    <a:pt x="15" y="17"/>
                    <a:pt x="9" y="11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"/>
                    <a:pt x="3" y="1"/>
                    <a:pt x="5" y="0"/>
                  </a:cubicBezTo>
                  <a:cubicBezTo>
                    <a:pt x="8" y="1"/>
                    <a:pt x="22" y="3"/>
                    <a:pt x="26" y="1"/>
                  </a:cubicBezTo>
                  <a:cubicBezTo>
                    <a:pt x="26" y="4"/>
                    <a:pt x="28" y="4"/>
                    <a:pt x="28" y="6"/>
                  </a:cubicBezTo>
                  <a:cubicBezTo>
                    <a:pt x="30" y="6"/>
                    <a:pt x="30" y="7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5" y="12"/>
                    <a:pt x="35" y="12"/>
                    <a:pt x="35" y="12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2" name="Freeform 206" descr="Dark vertical"/>
            <p:cNvSpPr>
              <a:spLocks/>
            </p:cNvSpPr>
            <p:nvPr/>
          </p:nvSpPr>
          <p:spPr bwMode="auto">
            <a:xfrm>
              <a:off x="2995613" y="2543743"/>
              <a:ext cx="15875" cy="14287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9" y="0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1" y="4"/>
                </a:cxn>
                <a:cxn ang="0">
                  <a:pos x="1" y="4"/>
                </a:cxn>
              </a:cxnLst>
              <a:rect l="0" t="0" r="r" b="b"/>
              <a:pathLst>
                <a:path w="9" h="9">
                  <a:moveTo>
                    <a:pt x="1" y="4"/>
                  </a:moveTo>
                  <a:cubicBezTo>
                    <a:pt x="2" y="2"/>
                    <a:pt x="0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3" name="Freeform 207" descr="Dark vertical"/>
            <p:cNvSpPr>
              <a:spLocks/>
            </p:cNvSpPr>
            <p:nvPr/>
          </p:nvSpPr>
          <p:spPr bwMode="auto">
            <a:xfrm>
              <a:off x="3065463" y="2432618"/>
              <a:ext cx="17462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12"/>
                </a:cxn>
                <a:cxn ang="0">
                  <a:pos x="10" y="5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2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6"/>
                    <a:pt x="2" y="9"/>
                    <a:pt x="3" y="12"/>
                  </a:cubicBezTo>
                  <a:cubicBezTo>
                    <a:pt x="7" y="10"/>
                    <a:pt x="10" y="8"/>
                    <a:pt x="10" y="5"/>
                  </a:cubicBezTo>
                  <a:cubicBezTo>
                    <a:pt x="10" y="2"/>
                    <a:pt x="8" y="1"/>
                    <a:pt x="8" y="0"/>
                  </a:cubicBezTo>
                  <a:cubicBezTo>
                    <a:pt x="5" y="0"/>
                    <a:pt x="3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4" name="Freeform 208" descr="Dark vertical"/>
            <p:cNvSpPr>
              <a:spLocks/>
            </p:cNvSpPr>
            <p:nvPr/>
          </p:nvSpPr>
          <p:spPr bwMode="auto">
            <a:xfrm>
              <a:off x="3044825" y="2435793"/>
              <a:ext cx="20638" cy="1905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7" y="10"/>
                </a:cxn>
                <a:cxn ang="0">
                  <a:pos x="11" y="8"/>
                </a:cxn>
                <a:cxn ang="0">
                  <a:pos x="6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1" h="10">
                  <a:moveTo>
                    <a:pt x="0" y="1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8"/>
                    <a:pt x="5" y="10"/>
                    <a:pt x="7" y="10"/>
                  </a:cubicBezTo>
                  <a:cubicBezTo>
                    <a:pt x="9" y="10"/>
                    <a:pt x="10" y="8"/>
                    <a:pt x="11" y="8"/>
                  </a:cubicBezTo>
                  <a:cubicBezTo>
                    <a:pt x="9" y="5"/>
                    <a:pt x="6" y="4"/>
                    <a:pt x="6" y="0"/>
                  </a:cubicBezTo>
                  <a:cubicBezTo>
                    <a:pt x="4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5" name="Freeform 209" descr="Dark vertical"/>
            <p:cNvSpPr>
              <a:spLocks/>
            </p:cNvSpPr>
            <p:nvPr/>
          </p:nvSpPr>
          <p:spPr bwMode="auto">
            <a:xfrm>
              <a:off x="3019425" y="2399280"/>
              <a:ext cx="38100" cy="50800"/>
            </a:xfrm>
            <a:custGeom>
              <a:avLst/>
              <a:gdLst/>
              <a:ahLst/>
              <a:cxnLst>
                <a:cxn ang="0">
                  <a:pos x="13" y="25"/>
                </a:cxn>
                <a:cxn ang="0">
                  <a:pos x="8" y="25"/>
                </a:cxn>
                <a:cxn ang="0">
                  <a:pos x="0" y="17"/>
                </a:cxn>
                <a:cxn ang="0">
                  <a:pos x="3" y="3"/>
                </a:cxn>
                <a:cxn ang="0">
                  <a:pos x="15" y="0"/>
                </a:cxn>
                <a:cxn ang="0">
                  <a:pos x="20" y="3"/>
                </a:cxn>
                <a:cxn ang="0">
                  <a:pos x="17" y="7"/>
                </a:cxn>
                <a:cxn ang="0">
                  <a:pos x="22" y="14"/>
                </a:cxn>
                <a:cxn ang="0">
                  <a:pos x="15" y="27"/>
                </a:cxn>
                <a:cxn ang="0">
                  <a:pos x="15" y="27"/>
                </a:cxn>
                <a:cxn ang="0">
                  <a:pos x="13" y="25"/>
                </a:cxn>
              </a:cxnLst>
              <a:rect l="0" t="0" r="r" b="b"/>
              <a:pathLst>
                <a:path w="22" h="27">
                  <a:moveTo>
                    <a:pt x="13" y="25"/>
                  </a:moveTo>
                  <a:cubicBezTo>
                    <a:pt x="11" y="25"/>
                    <a:pt x="9" y="25"/>
                    <a:pt x="8" y="25"/>
                  </a:cubicBezTo>
                  <a:cubicBezTo>
                    <a:pt x="6" y="25"/>
                    <a:pt x="0" y="20"/>
                    <a:pt x="0" y="17"/>
                  </a:cubicBezTo>
                  <a:cubicBezTo>
                    <a:pt x="0" y="14"/>
                    <a:pt x="2" y="7"/>
                    <a:pt x="3" y="3"/>
                  </a:cubicBezTo>
                  <a:cubicBezTo>
                    <a:pt x="9" y="3"/>
                    <a:pt x="11" y="1"/>
                    <a:pt x="15" y="0"/>
                  </a:cubicBezTo>
                  <a:cubicBezTo>
                    <a:pt x="15" y="0"/>
                    <a:pt x="20" y="2"/>
                    <a:pt x="20" y="3"/>
                  </a:cubicBezTo>
                  <a:cubicBezTo>
                    <a:pt x="20" y="5"/>
                    <a:pt x="17" y="6"/>
                    <a:pt x="17" y="7"/>
                  </a:cubicBezTo>
                  <a:cubicBezTo>
                    <a:pt x="17" y="9"/>
                    <a:pt x="22" y="14"/>
                    <a:pt x="22" y="14"/>
                  </a:cubicBezTo>
                  <a:cubicBezTo>
                    <a:pt x="15" y="15"/>
                    <a:pt x="11" y="24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5"/>
                    <a:pt x="13" y="25"/>
                    <a:pt x="13" y="2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6" name="Freeform 210" descr="Dark vertical"/>
            <p:cNvSpPr>
              <a:spLocks/>
            </p:cNvSpPr>
            <p:nvPr/>
          </p:nvSpPr>
          <p:spPr bwMode="auto">
            <a:xfrm>
              <a:off x="3000375" y="2445318"/>
              <a:ext cx="134938" cy="150812"/>
            </a:xfrm>
            <a:custGeom>
              <a:avLst/>
              <a:gdLst/>
              <a:ahLst/>
              <a:cxnLst>
                <a:cxn ang="0">
                  <a:pos x="76" y="43"/>
                </a:cxn>
                <a:cxn ang="0">
                  <a:pos x="65" y="12"/>
                </a:cxn>
                <a:cxn ang="0">
                  <a:pos x="53" y="7"/>
                </a:cxn>
                <a:cxn ang="0">
                  <a:pos x="39" y="13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6" y="8"/>
                </a:cxn>
                <a:cxn ang="0">
                  <a:pos x="20" y="13"/>
                </a:cxn>
                <a:cxn ang="0">
                  <a:pos x="11" y="17"/>
                </a:cxn>
                <a:cxn ang="0">
                  <a:pos x="5" y="33"/>
                </a:cxn>
                <a:cxn ang="0">
                  <a:pos x="5" y="33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4" y="45"/>
                </a:cxn>
                <a:cxn ang="0">
                  <a:pos x="4" y="45"/>
                </a:cxn>
                <a:cxn ang="0">
                  <a:pos x="7" y="51"/>
                </a:cxn>
                <a:cxn ang="0">
                  <a:pos x="5" y="57"/>
                </a:cxn>
                <a:cxn ang="0">
                  <a:pos x="5" y="64"/>
                </a:cxn>
                <a:cxn ang="0">
                  <a:pos x="5" y="64"/>
                </a:cxn>
                <a:cxn ang="0">
                  <a:pos x="5" y="64"/>
                </a:cxn>
                <a:cxn ang="0">
                  <a:pos x="19" y="66"/>
                </a:cxn>
                <a:cxn ang="0">
                  <a:pos x="13" y="83"/>
                </a:cxn>
                <a:cxn ang="0">
                  <a:pos x="36" y="82"/>
                </a:cxn>
                <a:cxn ang="0">
                  <a:pos x="67" y="81"/>
                </a:cxn>
                <a:cxn ang="0">
                  <a:pos x="63" y="76"/>
                </a:cxn>
                <a:cxn ang="0">
                  <a:pos x="65" y="70"/>
                </a:cxn>
                <a:cxn ang="0">
                  <a:pos x="65" y="70"/>
                </a:cxn>
                <a:cxn ang="0">
                  <a:pos x="65" y="70"/>
                </a:cxn>
                <a:cxn ang="0">
                  <a:pos x="65" y="70"/>
                </a:cxn>
                <a:cxn ang="0">
                  <a:pos x="69" y="70"/>
                </a:cxn>
                <a:cxn ang="0">
                  <a:pos x="50" y="50"/>
                </a:cxn>
                <a:cxn ang="0">
                  <a:pos x="76" y="43"/>
                </a:cxn>
                <a:cxn ang="0">
                  <a:pos x="76" y="43"/>
                </a:cxn>
              </a:cxnLst>
              <a:rect l="0" t="0" r="r" b="b"/>
              <a:pathLst>
                <a:path w="76" h="83">
                  <a:moveTo>
                    <a:pt x="76" y="43"/>
                  </a:moveTo>
                  <a:cubicBezTo>
                    <a:pt x="73" y="32"/>
                    <a:pt x="73" y="22"/>
                    <a:pt x="65" y="12"/>
                  </a:cubicBezTo>
                  <a:cubicBezTo>
                    <a:pt x="61" y="12"/>
                    <a:pt x="61" y="7"/>
                    <a:pt x="53" y="7"/>
                  </a:cubicBezTo>
                  <a:cubicBezTo>
                    <a:pt x="48" y="7"/>
                    <a:pt x="45" y="13"/>
                    <a:pt x="39" y="13"/>
                  </a:cubicBezTo>
                  <a:cubicBezTo>
                    <a:pt x="37" y="13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2"/>
                    <a:pt x="16" y="3"/>
                    <a:pt x="16" y="8"/>
                  </a:cubicBezTo>
                  <a:cubicBezTo>
                    <a:pt x="16" y="9"/>
                    <a:pt x="18" y="12"/>
                    <a:pt x="20" y="13"/>
                  </a:cubicBezTo>
                  <a:cubicBezTo>
                    <a:pt x="17" y="13"/>
                    <a:pt x="15" y="16"/>
                    <a:pt x="11" y="17"/>
                  </a:cubicBezTo>
                  <a:cubicBezTo>
                    <a:pt x="10" y="28"/>
                    <a:pt x="5" y="24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4"/>
                    <a:pt x="2" y="46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10" y="64"/>
                    <a:pt x="15" y="65"/>
                    <a:pt x="19" y="66"/>
                  </a:cubicBezTo>
                  <a:cubicBezTo>
                    <a:pt x="17" y="70"/>
                    <a:pt x="16" y="77"/>
                    <a:pt x="13" y="83"/>
                  </a:cubicBezTo>
                  <a:cubicBezTo>
                    <a:pt x="20" y="82"/>
                    <a:pt x="27" y="83"/>
                    <a:pt x="36" y="82"/>
                  </a:cubicBezTo>
                  <a:cubicBezTo>
                    <a:pt x="48" y="83"/>
                    <a:pt x="60" y="83"/>
                    <a:pt x="67" y="81"/>
                  </a:cubicBezTo>
                  <a:cubicBezTo>
                    <a:pt x="65" y="80"/>
                    <a:pt x="63" y="79"/>
                    <a:pt x="63" y="76"/>
                  </a:cubicBezTo>
                  <a:cubicBezTo>
                    <a:pt x="64" y="76"/>
                    <a:pt x="65" y="73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7" y="70"/>
                    <a:pt x="68" y="70"/>
                    <a:pt x="69" y="70"/>
                  </a:cubicBezTo>
                  <a:cubicBezTo>
                    <a:pt x="51" y="61"/>
                    <a:pt x="60" y="56"/>
                    <a:pt x="50" y="50"/>
                  </a:cubicBezTo>
                  <a:cubicBezTo>
                    <a:pt x="65" y="54"/>
                    <a:pt x="65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7" name="Freeform 211" descr="Dark vertical"/>
            <p:cNvSpPr>
              <a:spLocks/>
            </p:cNvSpPr>
            <p:nvPr/>
          </p:nvSpPr>
          <p:spPr bwMode="auto">
            <a:xfrm>
              <a:off x="3089275" y="2523105"/>
              <a:ext cx="115888" cy="49213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58" y="21"/>
                </a:cxn>
                <a:cxn ang="0">
                  <a:pos x="49" y="22"/>
                </a:cxn>
                <a:cxn ang="0">
                  <a:pos x="45" y="27"/>
                </a:cxn>
                <a:cxn ang="0">
                  <a:pos x="36" y="23"/>
                </a:cxn>
                <a:cxn ang="0">
                  <a:pos x="36" y="23"/>
                </a:cxn>
                <a:cxn ang="0">
                  <a:pos x="19" y="26"/>
                </a:cxn>
                <a:cxn ang="0">
                  <a:pos x="19" y="26"/>
                </a:cxn>
                <a:cxn ang="0">
                  <a:pos x="0" y="7"/>
                </a:cxn>
                <a:cxn ang="0">
                  <a:pos x="28" y="0"/>
                </a:cxn>
                <a:cxn ang="0">
                  <a:pos x="50" y="13"/>
                </a:cxn>
                <a:cxn ang="0">
                  <a:pos x="64" y="18"/>
                </a:cxn>
                <a:cxn ang="0">
                  <a:pos x="64" y="18"/>
                </a:cxn>
              </a:cxnLst>
              <a:rect l="0" t="0" r="r" b="b"/>
              <a:pathLst>
                <a:path w="64" h="27">
                  <a:moveTo>
                    <a:pt x="64" y="18"/>
                  </a:moveTo>
                  <a:cubicBezTo>
                    <a:pt x="64" y="18"/>
                    <a:pt x="59" y="20"/>
                    <a:pt x="58" y="21"/>
                  </a:cubicBezTo>
                  <a:cubicBezTo>
                    <a:pt x="57" y="23"/>
                    <a:pt x="53" y="26"/>
                    <a:pt x="49" y="22"/>
                  </a:cubicBezTo>
                  <a:cubicBezTo>
                    <a:pt x="44" y="19"/>
                    <a:pt x="45" y="27"/>
                    <a:pt x="45" y="27"/>
                  </a:cubicBezTo>
                  <a:cubicBezTo>
                    <a:pt x="40" y="27"/>
                    <a:pt x="40" y="25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" y="18"/>
                    <a:pt x="10" y="13"/>
                    <a:pt x="0" y="7"/>
                  </a:cubicBezTo>
                  <a:cubicBezTo>
                    <a:pt x="15" y="11"/>
                    <a:pt x="15" y="0"/>
                    <a:pt x="28" y="0"/>
                  </a:cubicBezTo>
                  <a:cubicBezTo>
                    <a:pt x="36" y="6"/>
                    <a:pt x="50" y="13"/>
                    <a:pt x="50" y="13"/>
                  </a:cubicBezTo>
                  <a:cubicBezTo>
                    <a:pt x="56" y="14"/>
                    <a:pt x="57" y="17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8" name="Freeform 212" descr="Dark vertical"/>
            <p:cNvSpPr>
              <a:spLocks/>
            </p:cNvSpPr>
            <p:nvPr/>
          </p:nvSpPr>
          <p:spPr bwMode="auto">
            <a:xfrm>
              <a:off x="3009900" y="2591368"/>
              <a:ext cx="65088" cy="33337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25" y="18"/>
                </a:cxn>
                <a:cxn ang="0">
                  <a:pos x="18" y="13"/>
                </a:cxn>
                <a:cxn ang="0">
                  <a:pos x="11" y="18"/>
                </a:cxn>
                <a:cxn ang="0">
                  <a:pos x="11" y="18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0" y="13"/>
                </a:cxn>
                <a:cxn ang="0">
                  <a:pos x="6" y="3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36" y="9"/>
                </a:cxn>
                <a:cxn ang="0">
                  <a:pos x="36" y="9"/>
                </a:cxn>
              </a:cxnLst>
              <a:rect l="0" t="0" r="r" b="b"/>
              <a:pathLst>
                <a:path w="36" h="18">
                  <a:moveTo>
                    <a:pt x="36" y="9"/>
                  </a:moveTo>
                  <a:cubicBezTo>
                    <a:pt x="34" y="9"/>
                    <a:pt x="26" y="16"/>
                    <a:pt x="25" y="18"/>
                  </a:cubicBezTo>
                  <a:cubicBezTo>
                    <a:pt x="22" y="18"/>
                    <a:pt x="18" y="18"/>
                    <a:pt x="18" y="13"/>
                  </a:cubicBezTo>
                  <a:cubicBezTo>
                    <a:pt x="15" y="14"/>
                    <a:pt x="14" y="17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0" y="16"/>
                    <a:pt x="0" y="13"/>
                  </a:cubicBezTo>
                  <a:cubicBezTo>
                    <a:pt x="3" y="12"/>
                    <a:pt x="5" y="8"/>
                    <a:pt x="6" y="3"/>
                  </a:cubicBezTo>
                  <a:cubicBezTo>
                    <a:pt x="13" y="2"/>
                    <a:pt x="24" y="1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8"/>
                    <a:pt x="24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9" name="Freeform 213" descr="Dark vertical"/>
            <p:cNvSpPr>
              <a:spLocks/>
            </p:cNvSpPr>
            <p:nvPr/>
          </p:nvSpPr>
          <p:spPr bwMode="auto">
            <a:xfrm>
              <a:off x="3055938" y="2565968"/>
              <a:ext cx="122237" cy="50800"/>
            </a:xfrm>
            <a:custGeom>
              <a:avLst/>
              <a:gdLst/>
              <a:ahLst/>
              <a:cxnLst>
                <a:cxn ang="0">
                  <a:pos x="38" y="3"/>
                </a:cxn>
                <a:cxn ang="0">
                  <a:pos x="34" y="4"/>
                </a:cxn>
                <a:cxn ang="0">
                  <a:pos x="32" y="10"/>
                </a:cxn>
                <a:cxn ang="0">
                  <a:pos x="36" y="15"/>
                </a:cxn>
                <a:cxn ang="0">
                  <a:pos x="11" y="17"/>
                </a:cxn>
                <a:cxn ang="0">
                  <a:pos x="11" y="17"/>
                </a:cxn>
                <a:cxn ang="0">
                  <a:pos x="4" y="21"/>
                </a:cxn>
                <a:cxn ang="0">
                  <a:pos x="4" y="21"/>
                </a:cxn>
                <a:cxn ang="0">
                  <a:pos x="13" y="23"/>
                </a:cxn>
                <a:cxn ang="0">
                  <a:pos x="13" y="23"/>
                </a:cxn>
                <a:cxn ang="0">
                  <a:pos x="23" y="22"/>
                </a:cxn>
                <a:cxn ang="0">
                  <a:pos x="23" y="22"/>
                </a:cxn>
                <a:cxn ang="0">
                  <a:pos x="37" y="28"/>
                </a:cxn>
                <a:cxn ang="0">
                  <a:pos x="45" y="28"/>
                </a:cxn>
                <a:cxn ang="0">
                  <a:pos x="58" y="23"/>
                </a:cxn>
                <a:cxn ang="0">
                  <a:pos x="69" y="11"/>
                </a:cxn>
                <a:cxn ang="0">
                  <a:pos x="64" y="4"/>
                </a:cxn>
                <a:cxn ang="0">
                  <a:pos x="55" y="0"/>
                </a:cxn>
                <a:cxn ang="0">
                  <a:pos x="55" y="0"/>
                </a:cxn>
                <a:cxn ang="0">
                  <a:pos x="38" y="3"/>
                </a:cxn>
              </a:cxnLst>
              <a:rect l="0" t="0" r="r" b="b"/>
              <a:pathLst>
                <a:path w="69" h="28">
                  <a:moveTo>
                    <a:pt x="38" y="3"/>
                  </a:moveTo>
                  <a:cubicBezTo>
                    <a:pt x="37" y="3"/>
                    <a:pt x="36" y="4"/>
                    <a:pt x="34" y="4"/>
                  </a:cubicBezTo>
                  <a:cubicBezTo>
                    <a:pt x="34" y="7"/>
                    <a:pt x="33" y="10"/>
                    <a:pt x="32" y="10"/>
                  </a:cubicBezTo>
                  <a:cubicBezTo>
                    <a:pt x="32" y="13"/>
                    <a:pt x="34" y="14"/>
                    <a:pt x="36" y="15"/>
                  </a:cubicBezTo>
                  <a:cubicBezTo>
                    <a:pt x="29" y="17"/>
                    <a:pt x="24" y="20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3"/>
                    <a:pt x="0" y="26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6" y="27"/>
                    <a:pt x="32" y="28"/>
                    <a:pt x="37" y="28"/>
                  </a:cubicBezTo>
                  <a:cubicBezTo>
                    <a:pt x="41" y="28"/>
                    <a:pt x="43" y="28"/>
                    <a:pt x="45" y="28"/>
                  </a:cubicBezTo>
                  <a:cubicBezTo>
                    <a:pt x="50" y="28"/>
                    <a:pt x="54" y="26"/>
                    <a:pt x="58" y="23"/>
                  </a:cubicBezTo>
                  <a:cubicBezTo>
                    <a:pt x="64" y="21"/>
                    <a:pt x="66" y="15"/>
                    <a:pt x="69" y="11"/>
                  </a:cubicBezTo>
                  <a:cubicBezTo>
                    <a:pt x="68" y="10"/>
                    <a:pt x="64" y="9"/>
                    <a:pt x="64" y="4"/>
                  </a:cubicBezTo>
                  <a:cubicBezTo>
                    <a:pt x="59" y="4"/>
                    <a:pt x="59" y="2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3"/>
                    <a:pt x="38" y="3"/>
                    <a:pt x="38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0" name="Freeform 214" descr="Dark vertical"/>
            <p:cNvSpPr>
              <a:spLocks/>
            </p:cNvSpPr>
            <p:nvPr/>
          </p:nvSpPr>
          <p:spPr bwMode="auto">
            <a:xfrm>
              <a:off x="3021013" y="2607243"/>
              <a:ext cx="177800" cy="177800"/>
            </a:xfrm>
            <a:custGeom>
              <a:avLst/>
              <a:gdLst/>
              <a:ahLst/>
              <a:cxnLst>
                <a:cxn ang="0">
                  <a:pos x="58" y="19"/>
                </a:cxn>
                <a:cxn ang="0">
                  <a:pos x="51" y="12"/>
                </a:cxn>
                <a:cxn ang="0">
                  <a:pos x="44" y="23"/>
                </a:cxn>
                <a:cxn ang="0">
                  <a:pos x="52" y="35"/>
                </a:cxn>
                <a:cxn ang="0">
                  <a:pos x="64" y="44"/>
                </a:cxn>
                <a:cxn ang="0">
                  <a:pos x="64" y="44"/>
                </a:cxn>
                <a:cxn ang="0">
                  <a:pos x="76" y="55"/>
                </a:cxn>
                <a:cxn ang="0">
                  <a:pos x="76" y="55"/>
                </a:cxn>
                <a:cxn ang="0">
                  <a:pos x="86" y="61"/>
                </a:cxn>
                <a:cxn ang="0">
                  <a:pos x="100" y="71"/>
                </a:cxn>
                <a:cxn ang="0">
                  <a:pos x="97" y="76"/>
                </a:cxn>
                <a:cxn ang="0">
                  <a:pos x="97" y="76"/>
                </a:cxn>
                <a:cxn ang="0">
                  <a:pos x="95" y="73"/>
                </a:cxn>
                <a:cxn ang="0">
                  <a:pos x="95" y="73"/>
                </a:cxn>
                <a:cxn ang="0">
                  <a:pos x="90" y="71"/>
                </a:cxn>
                <a:cxn ang="0">
                  <a:pos x="86" y="71"/>
                </a:cxn>
                <a:cxn ang="0">
                  <a:pos x="86" y="75"/>
                </a:cxn>
                <a:cxn ang="0">
                  <a:pos x="90" y="81"/>
                </a:cxn>
                <a:cxn ang="0">
                  <a:pos x="86" y="87"/>
                </a:cxn>
                <a:cxn ang="0">
                  <a:pos x="83" y="98"/>
                </a:cxn>
                <a:cxn ang="0">
                  <a:pos x="75" y="96"/>
                </a:cxn>
                <a:cxn ang="0">
                  <a:pos x="81" y="86"/>
                </a:cxn>
                <a:cxn ang="0">
                  <a:pos x="69" y="69"/>
                </a:cxn>
                <a:cxn ang="0">
                  <a:pos x="58" y="62"/>
                </a:cxn>
                <a:cxn ang="0">
                  <a:pos x="21" y="29"/>
                </a:cxn>
                <a:cxn ang="0">
                  <a:pos x="13" y="29"/>
                </a:cxn>
                <a:cxn ang="0">
                  <a:pos x="5" y="32"/>
                </a:cxn>
                <a:cxn ang="0">
                  <a:pos x="0" y="19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12" y="5"/>
                </a:cxn>
                <a:cxn ang="0">
                  <a:pos x="19" y="10"/>
                </a:cxn>
                <a:cxn ang="0">
                  <a:pos x="31" y="1"/>
                </a:cxn>
                <a:cxn ang="0">
                  <a:pos x="31" y="1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58" y="5"/>
                </a:cxn>
                <a:cxn ang="0">
                  <a:pos x="58" y="19"/>
                </a:cxn>
                <a:cxn ang="0">
                  <a:pos x="58" y="19"/>
                </a:cxn>
              </a:cxnLst>
              <a:rect l="0" t="0" r="r" b="b"/>
              <a:pathLst>
                <a:path w="100" h="98">
                  <a:moveTo>
                    <a:pt x="58" y="19"/>
                  </a:moveTo>
                  <a:cubicBezTo>
                    <a:pt x="56" y="19"/>
                    <a:pt x="53" y="20"/>
                    <a:pt x="51" y="12"/>
                  </a:cubicBezTo>
                  <a:cubicBezTo>
                    <a:pt x="43" y="14"/>
                    <a:pt x="44" y="16"/>
                    <a:pt x="44" y="23"/>
                  </a:cubicBezTo>
                  <a:cubicBezTo>
                    <a:pt x="44" y="29"/>
                    <a:pt x="48" y="35"/>
                    <a:pt x="52" y="35"/>
                  </a:cubicBezTo>
                  <a:cubicBezTo>
                    <a:pt x="52" y="37"/>
                    <a:pt x="63" y="43"/>
                    <a:pt x="64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9" y="58"/>
                    <a:pt x="82" y="62"/>
                    <a:pt x="86" y="61"/>
                  </a:cubicBezTo>
                  <a:cubicBezTo>
                    <a:pt x="88" y="63"/>
                    <a:pt x="97" y="71"/>
                    <a:pt x="100" y="71"/>
                  </a:cubicBezTo>
                  <a:cubicBezTo>
                    <a:pt x="100" y="72"/>
                    <a:pt x="98" y="75"/>
                    <a:pt x="97" y="76"/>
                  </a:cubicBezTo>
                  <a:cubicBezTo>
                    <a:pt x="97" y="76"/>
                    <a:pt x="97" y="76"/>
                    <a:pt x="97" y="76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3" y="73"/>
                    <a:pt x="90" y="72"/>
                    <a:pt x="90" y="71"/>
                  </a:cubicBezTo>
                  <a:cubicBezTo>
                    <a:pt x="89" y="71"/>
                    <a:pt x="88" y="71"/>
                    <a:pt x="86" y="71"/>
                  </a:cubicBezTo>
                  <a:cubicBezTo>
                    <a:pt x="86" y="72"/>
                    <a:pt x="86" y="74"/>
                    <a:pt x="86" y="75"/>
                  </a:cubicBezTo>
                  <a:cubicBezTo>
                    <a:pt x="86" y="78"/>
                    <a:pt x="88" y="81"/>
                    <a:pt x="90" y="81"/>
                  </a:cubicBezTo>
                  <a:cubicBezTo>
                    <a:pt x="89" y="83"/>
                    <a:pt x="88" y="87"/>
                    <a:pt x="86" y="87"/>
                  </a:cubicBezTo>
                  <a:cubicBezTo>
                    <a:pt x="85" y="92"/>
                    <a:pt x="83" y="94"/>
                    <a:pt x="83" y="98"/>
                  </a:cubicBezTo>
                  <a:cubicBezTo>
                    <a:pt x="82" y="98"/>
                    <a:pt x="75" y="96"/>
                    <a:pt x="75" y="96"/>
                  </a:cubicBezTo>
                  <a:cubicBezTo>
                    <a:pt x="77" y="92"/>
                    <a:pt x="81" y="91"/>
                    <a:pt x="81" y="86"/>
                  </a:cubicBezTo>
                  <a:cubicBezTo>
                    <a:pt x="81" y="79"/>
                    <a:pt x="74" y="71"/>
                    <a:pt x="69" y="69"/>
                  </a:cubicBezTo>
                  <a:cubicBezTo>
                    <a:pt x="62" y="68"/>
                    <a:pt x="58" y="62"/>
                    <a:pt x="58" y="62"/>
                  </a:cubicBezTo>
                  <a:cubicBezTo>
                    <a:pt x="33" y="58"/>
                    <a:pt x="25" y="34"/>
                    <a:pt x="21" y="29"/>
                  </a:cubicBezTo>
                  <a:cubicBezTo>
                    <a:pt x="18" y="29"/>
                    <a:pt x="15" y="29"/>
                    <a:pt x="13" y="29"/>
                  </a:cubicBezTo>
                  <a:cubicBezTo>
                    <a:pt x="9" y="29"/>
                    <a:pt x="7" y="30"/>
                    <a:pt x="5" y="32"/>
                  </a:cubicBezTo>
                  <a:cubicBezTo>
                    <a:pt x="2" y="30"/>
                    <a:pt x="0" y="24"/>
                    <a:pt x="0" y="19"/>
                  </a:cubicBezTo>
                  <a:cubicBezTo>
                    <a:pt x="0" y="17"/>
                    <a:pt x="1" y="16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8" y="9"/>
                    <a:pt x="9" y="6"/>
                    <a:pt x="12" y="5"/>
                  </a:cubicBezTo>
                  <a:cubicBezTo>
                    <a:pt x="12" y="10"/>
                    <a:pt x="16" y="10"/>
                    <a:pt x="19" y="10"/>
                  </a:cubicBezTo>
                  <a:cubicBezTo>
                    <a:pt x="20" y="8"/>
                    <a:pt x="30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6" y="5"/>
                    <a:pt x="52" y="5"/>
                    <a:pt x="58" y="5"/>
                  </a:cubicBezTo>
                  <a:cubicBezTo>
                    <a:pt x="58" y="12"/>
                    <a:pt x="54" y="14"/>
                    <a:pt x="58" y="19"/>
                  </a:cubicBezTo>
                  <a:cubicBezTo>
                    <a:pt x="58" y="19"/>
                    <a:pt x="58" y="19"/>
                    <a:pt x="58" y="1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1" name="Freeform 215" descr="Dark vertical"/>
            <p:cNvSpPr>
              <a:spLocks/>
            </p:cNvSpPr>
            <p:nvPr/>
          </p:nvSpPr>
          <p:spPr bwMode="auto">
            <a:xfrm>
              <a:off x="3033713" y="2716780"/>
              <a:ext cx="28575" cy="539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1" y="0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8"/>
                </a:cxn>
                <a:cxn ang="0">
                  <a:pos x="16" y="18"/>
                </a:cxn>
                <a:cxn ang="0">
                  <a:pos x="9" y="29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6" h="29">
                  <a:moveTo>
                    <a:pt x="0" y="6"/>
                  </a:moveTo>
                  <a:cubicBezTo>
                    <a:pt x="7" y="6"/>
                    <a:pt x="7" y="1"/>
                    <a:pt x="11" y="0"/>
                  </a:cubicBezTo>
                  <a:cubicBezTo>
                    <a:pt x="16" y="2"/>
                    <a:pt x="13" y="7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3" y="22"/>
                    <a:pt x="9" y="24"/>
                    <a:pt x="9" y="29"/>
                  </a:cubicBezTo>
                  <a:cubicBezTo>
                    <a:pt x="1" y="24"/>
                    <a:pt x="0" y="1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2" name="Freeform 216" descr="Dark vertical"/>
            <p:cNvSpPr>
              <a:spLocks/>
            </p:cNvSpPr>
            <p:nvPr/>
          </p:nvSpPr>
          <p:spPr bwMode="auto">
            <a:xfrm>
              <a:off x="3106738" y="2783455"/>
              <a:ext cx="46037" cy="301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24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16"/>
                </a:cxn>
                <a:cxn ang="0">
                  <a:pos x="26" y="16"/>
                </a:cxn>
                <a:cxn ang="0">
                  <a:pos x="15" y="9"/>
                </a:cxn>
                <a:cxn ang="0">
                  <a:pos x="11" y="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26" h="18">
                  <a:moveTo>
                    <a:pt x="15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9" y="0"/>
                    <a:pt x="21" y="0"/>
                    <a:pt x="2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1" y="18"/>
                    <a:pt x="16" y="14"/>
                    <a:pt x="15" y="9"/>
                  </a:cubicBezTo>
                  <a:cubicBezTo>
                    <a:pt x="14" y="9"/>
                    <a:pt x="13" y="9"/>
                    <a:pt x="11" y="9"/>
                  </a:cubicBezTo>
                  <a:cubicBezTo>
                    <a:pt x="8" y="9"/>
                    <a:pt x="1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3" name="Freeform 217" descr="Dark vertical"/>
            <p:cNvSpPr>
              <a:spLocks/>
            </p:cNvSpPr>
            <p:nvPr/>
          </p:nvSpPr>
          <p:spPr bwMode="auto">
            <a:xfrm>
              <a:off x="3124200" y="2604068"/>
              <a:ext cx="42863" cy="34925"/>
            </a:xfrm>
            <a:custGeom>
              <a:avLst/>
              <a:gdLst/>
              <a:ahLst/>
              <a:cxnLst>
                <a:cxn ang="0">
                  <a:pos x="25" y="5"/>
                </a:cxn>
                <a:cxn ang="0">
                  <a:pos x="0" y="14"/>
                </a:cxn>
                <a:cxn ang="0">
                  <a:pos x="0" y="5"/>
                </a:cxn>
                <a:cxn ang="0">
                  <a:pos x="7" y="5"/>
                </a:cxn>
                <a:cxn ang="0">
                  <a:pos x="21" y="0"/>
                </a:cxn>
                <a:cxn ang="0">
                  <a:pos x="25" y="4"/>
                </a:cxn>
                <a:cxn ang="0">
                  <a:pos x="25" y="4"/>
                </a:cxn>
                <a:cxn ang="0">
                  <a:pos x="25" y="5"/>
                </a:cxn>
              </a:cxnLst>
              <a:rect l="0" t="0" r="r" b="b"/>
              <a:pathLst>
                <a:path w="25" h="19">
                  <a:moveTo>
                    <a:pt x="25" y="5"/>
                  </a:moveTo>
                  <a:cubicBezTo>
                    <a:pt x="17" y="9"/>
                    <a:pt x="21" y="19"/>
                    <a:pt x="0" y="14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4" y="5"/>
                    <a:pt x="5" y="5"/>
                    <a:pt x="7" y="5"/>
                  </a:cubicBezTo>
                  <a:cubicBezTo>
                    <a:pt x="13" y="5"/>
                    <a:pt x="16" y="2"/>
                    <a:pt x="21" y="0"/>
                  </a:cubicBezTo>
                  <a:cubicBezTo>
                    <a:pt x="23" y="1"/>
                    <a:pt x="24" y="2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5"/>
                    <a:pt x="25" y="5"/>
                    <a:pt x="25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4" name="Freeform 218" descr="Dark vertical"/>
            <p:cNvSpPr>
              <a:spLocks/>
            </p:cNvSpPr>
            <p:nvPr/>
          </p:nvSpPr>
          <p:spPr bwMode="auto">
            <a:xfrm>
              <a:off x="3121025" y="2613593"/>
              <a:ext cx="85725" cy="73025"/>
            </a:xfrm>
            <a:custGeom>
              <a:avLst/>
              <a:gdLst/>
              <a:ahLst/>
              <a:cxnLst>
                <a:cxn ang="0">
                  <a:pos x="48" y="13"/>
                </a:cxn>
                <a:cxn ang="0">
                  <a:pos x="43" y="17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1" y="14"/>
                </a:cxn>
                <a:cxn ang="0">
                  <a:pos x="21" y="14"/>
                </a:cxn>
                <a:cxn ang="0">
                  <a:pos x="21" y="17"/>
                </a:cxn>
                <a:cxn ang="0">
                  <a:pos x="21" y="17"/>
                </a:cxn>
                <a:cxn ang="0">
                  <a:pos x="35" y="41"/>
                </a:cxn>
                <a:cxn ang="0">
                  <a:pos x="25" y="40"/>
                </a:cxn>
                <a:cxn ang="0">
                  <a:pos x="20" y="33"/>
                </a:cxn>
                <a:cxn ang="0">
                  <a:pos x="2" y="16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40" y="7"/>
                </a:cxn>
                <a:cxn ang="0">
                  <a:pos x="46" y="7"/>
                </a:cxn>
                <a:cxn ang="0">
                  <a:pos x="48" y="13"/>
                </a:cxn>
                <a:cxn ang="0">
                  <a:pos x="48" y="13"/>
                </a:cxn>
              </a:cxnLst>
              <a:rect l="0" t="0" r="r" b="b"/>
              <a:pathLst>
                <a:path w="48" h="41">
                  <a:moveTo>
                    <a:pt x="48" y="13"/>
                  </a:moveTo>
                  <a:cubicBezTo>
                    <a:pt x="43" y="17"/>
                    <a:pt x="43" y="17"/>
                    <a:pt x="43" y="1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6" y="15"/>
                    <a:pt x="24" y="15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6" y="28"/>
                    <a:pt x="32" y="31"/>
                    <a:pt x="35" y="41"/>
                  </a:cubicBezTo>
                  <a:cubicBezTo>
                    <a:pt x="32" y="41"/>
                    <a:pt x="28" y="41"/>
                    <a:pt x="25" y="40"/>
                  </a:cubicBezTo>
                  <a:cubicBezTo>
                    <a:pt x="22" y="39"/>
                    <a:pt x="21" y="34"/>
                    <a:pt x="20" y="33"/>
                  </a:cubicBezTo>
                  <a:cubicBezTo>
                    <a:pt x="15" y="26"/>
                    <a:pt x="10" y="17"/>
                    <a:pt x="2" y="16"/>
                  </a:cubicBezTo>
                  <a:cubicBezTo>
                    <a:pt x="1" y="15"/>
                    <a:pt x="0" y="11"/>
                    <a:pt x="0" y="9"/>
                  </a:cubicBezTo>
                  <a:cubicBezTo>
                    <a:pt x="21" y="14"/>
                    <a:pt x="19" y="3"/>
                    <a:pt x="26" y="0"/>
                  </a:cubicBezTo>
                  <a:cubicBezTo>
                    <a:pt x="31" y="3"/>
                    <a:pt x="35" y="7"/>
                    <a:pt x="40" y="7"/>
                  </a:cubicBezTo>
                  <a:cubicBezTo>
                    <a:pt x="43" y="7"/>
                    <a:pt x="45" y="7"/>
                    <a:pt x="46" y="7"/>
                  </a:cubicBezTo>
                  <a:cubicBezTo>
                    <a:pt x="48" y="13"/>
                    <a:pt x="48" y="7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5" name="Freeform 219" descr="Dark vertical"/>
            <p:cNvSpPr>
              <a:spLocks/>
            </p:cNvSpPr>
            <p:nvPr/>
          </p:nvSpPr>
          <p:spPr bwMode="auto">
            <a:xfrm>
              <a:off x="3160713" y="2637405"/>
              <a:ext cx="50800" cy="55563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23" y="2"/>
                </a:cxn>
                <a:cxn ang="0">
                  <a:pos x="30" y="17"/>
                </a:cxn>
                <a:cxn ang="0">
                  <a:pos x="30" y="17"/>
                </a:cxn>
                <a:cxn ang="0">
                  <a:pos x="22" y="31"/>
                </a:cxn>
                <a:cxn ang="0">
                  <a:pos x="22" y="31"/>
                </a:cxn>
                <a:cxn ang="0">
                  <a:pos x="14" y="27"/>
                </a:cxn>
              </a:cxnLst>
              <a:rect l="0" t="0" r="r" b="b"/>
              <a:pathLst>
                <a:path w="30" h="31">
                  <a:moveTo>
                    <a:pt x="14" y="27"/>
                  </a:moveTo>
                  <a:cubicBezTo>
                    <a:pt x="11" y="17"/>
                    <a:pt x="5" y="1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5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7" y="22"/>
                    <a:pt x="23" y="25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4" y="27"/>
                    <a:pt x="14" y="27"/>
                    <a:pt x="14" y="2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6" name="Freeform 220" descr="Dark vertical"/>
            <p:cNvSpPr>
              <a:spLocks/>
            </p:cNvSpPr>
            <p:nvPr/>
          </p:nvSpPr>
          <p:spPr bwMode="auto">
            <a:xfrm>
              <a:off x="3167063" y="2556443"/>
              <a:ext cx="90487" cy="3333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9" y="0"/>
                </a:cxn>
                <a:cxn ang="0">
                  <a:pos x="47" y="1"/>
                </a:cxn>
                <a:cxn ang="0">
                  <a:pos x="47" y="1"/>
                </a:cxn>
                <a:cxn ang="0">
                  <a:pos x="50" y="1"/>
                </a:cxn>
                <a:cxn ang="0">
                  <a:pos x="50" y="1"/>
                </a:cxn>
                <a:cxn ang="0">
                  <a:pos x="47" y="11"/>
                </a:cxn>
                <a:cxn ang="0">
                  <a:pos x="47" y="11"/>
                </a:cxn>
                <a:cxn ang="0">
                  <a:pos x="26" y="11"/>
                </a:cxn>
                <a:cxn ang="0">
                  <a:pos x="26" y="11"/>
                </a:cxn>
                <a:cxn ang="0">
                  <a:pos x="12" y="18"/>
                </a:cxn>
                <a:cxn ang="0">
                  <a:pos x="6" y="15"/>
                </a:cxn>
                <a:cxn ang="0">
                  <a:pos x="1" y="8"/>
                </a:cxn>
                <a:cxn ang="0">
                  <a:pos x="5" y="3"/>
                </a:cxn>
                <a:cxn ang="0">
                  <a:pos x="14" y="2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50" h="18">
                  <a:moveTo>
                    <a:pt x="20" y="0"/>
                  </a:moveTo>
                  <a:cubicBezTo>
                    <a:pt x="22" y="0"/>
                    <a:pt x="24" y="0"/>
                    <a:pt x="29" y="0"/>
                  </a:cubicBezTo>
                  <a:cubicBezTo>
                    <a:pt x="36" y="0"/>
                    <a:pt x="42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4"/>
                    <a:pt x="49" y="8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2"/>
                    <a:pt x="17" y="18"/>
                    <a:pt x="12" y="18"/>
                  </a:cubicBezTo>
                  <a:cubicBezTo>
                    <a:pt x="9" y="18"/>
                    <a:pt x="7" y="17"/>
                    <a:pt x="6" y="15"/>
                  </a:cubicBezTo>
                  <a:cubicBezTo>
                    <a:pt x="5" y="14"/>
                    <a:pt x="1" y="13"/>
                    <a:pt x="1" y="8"/>
                  </a:cubicBezTo>
                  <a:cubicBezTo>
                    <a:pt x="1" y="8"/>
                    <a:pt x="0" y="0"/>
                    <a:pt x="5" y="3"/>
                  </a:cubicBezTo>
                  <a:cubicBezTo>
                    <a:pt x="9" y="7"/>
                    <a:pt x="13" y="4"/>
                    <a:pt x="14" y="2"/>
                  </a:cubicBezTo>
                  <a:cubicBezTo>
                    <a:pt x="15" y="1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7" name="Freeform 221" descr="Dark vertical"/>
            <p:cNvSpPr>
              <a:spLocks/>
            </p:cNvSpPr>
            <p:nvPr/>
          </p:nvSpPr>
          <p:spPr bwMode="auto">
            <a:xfrm>
              <a:off x="3160713" y="2578668"/>
              <a:ext cx="100012" cy="46037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17" y="7"/>
                </a:cxn>
                <a:cxn ang="0">
                  <a:pos x="11" y="4"/>
                </a:cxn>
                <a:cxn ang="0">
                  <a:pos x="0" y="15"/>
                </a:cxn>
                <a:cxn ang="0">
                  <a:pos x="17" y="26"/>
                </a:cxn>
                <a:cxn ang="0">
                  <a:pos x="17" y="26"/>
                </a:cxn>
                <a:cxn ang="0">
                  <a:pos x="43" y="26"/>
                </a:cxn>
                <a:cxn ang="0">
                  <a:pos x="43" y="26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4" y="0"/>
                </a:cxn>
              </a:cxnLst>
              <a:rect l="0" t="0" r="r" b="b"/>
              <a:pathLst>
                <a:path w="57" h="26">
                  <a:moveTo>
                    <a:pt x="54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"/>
                    <a:pt x="22" y="7"/>
                    <a:pt x="17" y="7"/>
                  </a:cubicBezTo>
                  <a:cubicBezTo>
                    <a:pt x="14" y="7"/>
                    <a:pt x="12" y="6"/>
                    <a:pt x="11" y="4"/>
                  </a:cubicBezTo>
                  <a:cubicBezTo>
                    <a:pt x="8" y="8"/>
                    <a:pt x="6" y="13"/>
                    <a:pt x="0" y="15"/>
                  </a:cubicBezTo>
                  <a:cubicBezTo>
                    <a:pt x="6" y="20"/>
                    <a:pt x="10" y="24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9" y="16"/>
                    <a:pt x="55" y="11"/>
                    <a:pt x="57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8" name="Freeform 222" descr="Dark vertical"/>
            <p:cNvSpPr>
              <a:spLocks/>
            </p:cNvSpPr>
            <p:nvPr/>
          </p:nvSpPr>
          <p:spPr bwMode="auto">
            <a:xfrm>
              <a:off x="3117850" y="2446905"/>
              <a:ext cx="152400" cy="115888"/>
            </a:xfrm>
            <a:custGeom>
              <a:avLst/>
              <a:gdLst/>
              <a:ahLst/>
              <a:cxnLst>
                <a:cxn ang="0">
                  <a:pos x="44" y="5"/>
                </a:cxn>
                <a:cxn ang="0">
                  <a:pos x="47" y="7"/>
                </a:cxn>
                <a:cxn ang="0">
                  <a:pos x="76" y="10"/>
                </a:cxn>
                <a:cxn ang="0">
                  <a:pos x="82" y="17"/>
                </a:cxn>
                <a:cxn ang="0">
                  <a:pos x="82" y="17"/>
                </a:cxn>
                <a:cxn ang="0">
                  <a:pos x="76" y="29"/>
                </a:cxn>
                <a:cxn ang="0">
                  <a:pos x="86" y="48"/>
                </a:cxn>
                <a:cxn ang="0">
                  <a:pos x="79" y="63"/>
                </a:cxn>
                <a:cxn ang="0">
                  <a:pos x="79" y="63"/>
                </a:cxn>
                <a:cxn ang="0">
                  <a:pos x="78" y="63"/>
                </a:cxn>
                <a:cxn ang="0">
                  <a:pos x="78" y="63"/>
                </a:cxn>
                <a:cxn ang="0">
                  <a:pos x="58" y="61"/>
                </a:cxn>
                <a:cxn ang="0">
                  <a:pos x="35" y="55"/>
                </a:cxn>
                <a:cxn ang="0">
                  <a:pos x="13" y="42"/>
                </a:cxn>
                <a:cxn ang="0">
                  <a:pos x="0" y="11"/>
                </a:cxn>
                <a:cxn ang="0">
                  <a:pos x="3" y="8"/>
                </a:cxn>
                <a:cxn ang="0">
                  <a:pos x="29" y="0"/>
                </a:cxn>
                <a:cxn ang="0">
                  <a:pos x="36" y="7"/>
                </a:cxn>
                <a:cxn ang="0">
                  <a:pos x="42" y="7"/>
                </a:cxn>
                <a:cxn ang="0">
                  <a:pos x="42" y="7"/>
                </a:cxn>
                <a:cxn ang="0">
                  <a:pos x="44" y="5"/>
                </a:cxn>
              </a:cxnLst>
              <a:rect l="0" t="0" r="r" b="b"/>
              <a:pathLst>
                <a:path w="86" h="63">
                  <a:moveTo>
                    <a:pt x="44" y="5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1" y="21"/>
                    <a:pt x="79" y="27"/>
                    <a:pt x="76" y="29"/>
                  </a:cubicBezTo>
                  <a:cubicBezTo>
                    <a:pt x="78" y="36"/>
                    <a:pt x="85" y="46"/>
                    <a:pt x="86" y="48"/>
                  </a:cubicBezTo>
                  <a:cubicBezTo>
                    <a:pt x="84" y="51"/>
                    <a:pt x="79" y="57"/>
                    <a:pt x="79" y="63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2" y="63"/>
                    <a:pt x="65" y="61"/>
                    <a:pt x="58" y="61"/>
                  </a:cubicBezTo>
                  <a:cubicBezTo>
                    <a:pt x="38" y="61"/>
                    <a:pt x="42" y="57"/>
                    <a:pt x="35" y="55"/>
                  </a:cubicBezTo>
                  <a:cubicBezTo>
                    <a:pt x="25" y="51"/>
                    <a:pt x="21" y="48"/>
                    <a:pt x="13" y="42"/>
                  </a:cubicBezTo>
                  <a:cubicBezTo>
                    <a:pt x="9" y="20"/>
                    <a:pt x="0" y="11"/>
                    <a:pt x="0" y="11"/>
                  </a:cubicBezTo>
                  <a:cubicBezTo>
                    <a:pt x="4" y="11"/>
                    <a:pt x="2" y="8"/>
                    <a:pt x="3" y="8"/>
                  </a:cubicBezTo>
                  <a:cubicBezTo>
                    <a:pt x="14" y="4"/>
                    <a:pt x="21" y="2"/>
                    <a:pt x="29" y="0"/>
                  </a:cubicBezTo>
                  <a:cubicBezTo>
                    <a:pt x="30" y="2"/>
                    <a:pt x="34" y="7"/>
                    <a:pt x="36" y="7"/>
                  </a:cubicBezTo>
                  <a:cubicBezTo>
                    <a:pt x="39" y="7"/>
                    <a:pt x="41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4" y="5"/>
                    <a:pt x="44" y="5"/>
                    <a:pt x="44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9" name="Freeform 223" descr="Dark vertical"/>
            <p:cNvSpPr>
              <a:spLocks/>
            </p:cNvSpPr>
            <p:nvPr/>
          </p:nvSpPr>
          <p:spPr bwMode="auto">
            <a:xfrm>
              <a:off x="3257550" y="2500880"/>
              <a:ext cx="260350" cy="155575"/>
            </a:xfrm>
            <a:custGeom>
              <a:avLst/>
              <a:gdLst/>
              <a:ahLst/>
              <a:cxnLst>
                <a:cxn ang="0">
                  <a:pos x="59" y="64"/>
                </a:cxn>
                <a:cxn ang="0">
                  <a:pos x="61" y="58"/>
                </a:cxn>
                <a:cxn ang="0">
                  <a:pos x="54" y="46"/>
                </a:cxn>
                <a:cxn ang="0">
                  <a:pos x="41" y="40"/>
                </a:cxn>
                <a:cxn ang="0">
                  <a:pos x="33" y="45"/>
                </a:cxn>
                <a:cxn ang="0">
                  <a:pos x="23" y="50"/>
                </a:cxn>
                <a:cxn ang="0">
                  <a:pos x="3" y="45"/>
                </a:cxn>
                <a:cxn ang="0">
                  <a:pos x="0" y="42"/>
                </a:cxn>
                <a:cxn ang="0">
                  <a:pos x="1" y="32"/>
                </a:cxn>
                <a:cxn ang="0">
                  <a:pos x="1" y="33"/>
                </a:cxn>
                <a:cxn ang="0">
                  <a:pos x="9" y="18"/>
                </a:cxn>
                <a:cxn ang="0">
                  <a:pos x="3" y="9"/>
                </a:cxn>
                <a:cxn ang="0">
                  <a:pos x="17" y="4"/>
                </a:cxn>
                <a:cxn ang="0">
                  <a:pos x="40" y="7"/>
                </a:cxn>
                <a:cxn ang="0">
                  <a:pos x="57" y="8"/>
                </a:cxn>
                <a:cxn ang="0">
                  <a:pos x="65" y="7"/>
                </a:cxn>
                <a:cxn ang="0">
                  <a:pos x="72" y="2"/>
                </a:cxn>
                <a:cxn ang="0">
                  <a:pos x="82" y="0"/>
                </a:cxn>
                <a:cxn ang="0">
                  <a:pos x="94" y="2"/>
                </a:cxn>
                <a:cxn ang="0">
                  <a:pos x="96" y="11"/>
                </a:cxn>
                <a:cxn ang="0">
                  <a:pos x="108" y="20"/>
                </a:cxn>
                <a:cxn ang="0">
                  <a:pos x="116" y="23"/>
                </a:cxn>
                <a:cxn ang="0">
                  <a:pos x="128" y="25"/>
                </a:cxn>
                <a:cxn ang="0">
                  <a:pos x="142" y="29"/>
                </a:cxn>
                <a:cxn ang="0">
                  <a:pos x="147" y="37"/>
                </a:cxn>
                <a:cxn ang="0">
                  <a:pos x="148" y="49"/>
                </a:cxn>
                <a:cxn ang="0">
                  <a:pos x="137" y="50"/>
                </a:cxn>
                <a:cxn ang="0">
                  <a:pos x="132" y="57"/>
                </a:cxn>
                <a:cxn ang="0">
                  <a:pos x="109" y="68"/>
                </a:cxn>
                <a:cxn ang="0">
                  <a:pos x="127" y="72"/>
                </a:cxn>
                <a:cxn ang="0">
                  <a:pos x="113" y="75"/>
                </a:cxn>
                <a:cxn ang="0">
                  <a:pos x="97" y="75"/>
                </a:cxn>
                <a:cxn ang="0">
                  <a:pos x="105" y="68"/>
                </a:cxn>
                <a:cxn ang="0">
                  <a:pos x="87" y="68"/>
                </a:cxn>
                <a:cxn ang="0">
                  <a:pos x="71" y="61"/>
                </a:cxn>
                <a:cxn ang="0">
                  <a:pos x="52" y="69"/>
                </a:cxn>
                <a:cxn ang="0">
                  <a:pos x="54" y="64"/>
                </a:cxn>
              </a:cxnLst>
              <a:rect l="0" t="0" r="r" b="b"/>
              <a:pathLst>
                <a:path w="148" h="86">
                  <a:moveTo>
                    <a:pt x="54" y="64"/>
                  </a:moveTo>
                  <a:cubicBezTo>
                    <a:pt x="59" y="64"/>
                    <a:pt x="59" y="64"/>
                    <a:pt x="59" y="64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0" y="45"/>
                    <a:pt x="28" y="50"/>
                    <a:pt x="23" y="50"/>
                  </a:cubicBezTo>
                  <a:cubicBezTo>
                    <a:pt x="17" y="50"/>
                    <a:pt x="1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39"/>
                    <a:pt x="1" y="35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7"/>
                    <a:pt x="6" y="21"/>
                    <a:pt x="9" y="18"/>
                  </a:cubicBezTo>
                  <a:cubicBezTo>
                    <a:pt x="8" y="16"/>
                    <a:pt x="6" y="13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7"/>
                    <a:pt x="147" y="37"/>
                    <a:pt x="147" y="37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8" y="49"/>
                    <a:pt x="148" y="49"/>
                    <a:pt x="148" y="49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122" y="58"/>
                    <a:pt x="109" y="61"/>
                    <a:pt x="109" y="68"/>
                  </a:cubicBezTo>
                  <a:cubicBezTo>
                    <a:pt x="109" y="70"/>
                    <a:pt x="111" y="74"/>
                    <a:pt x="113" y="74"/>
                  </a:cubicBezTo>
                  <a:cubicBezTo>
                    <a:pt x="118" y="74"/>
                    <a:pt x="122" y="71"/>
                    <a:pt x="127" y="72"/>
                  </a:cubicBezTo>
                  <a:cubicBezTo>
                    <a:pt x="122" y="74"/>
                    <a:pt x="121" y="78"/>
                    <a:pt x="119" y="81"/>
                  </a:cubicBezTo>
                  <a:cubicBezTo>
                    <a:pt x="118" y="76"/>
                    <a:pt x="115" y="76"/>
                    <a:pt x="113" y="75"/>
                  </a:cubicBezTo>
                  <a:cubicBezTo>
                    <a:pt x="113" y="79"/>
                    <a:pt x="104" y="83"/>
                    <a:pt x="103" y="86"/>
                  </a:cubicBezTo>
                  <a:cubicBezTo>
                    <a:pt x="97" y="85"/>
                    <a:pt x="97" y="79"/>
                    <a:pt x="97" y="75"/>
                  </a:cubicBezTo>
                  <a:cubicBezTo>
                    <a:pt x="94" y="75"/>
                    <a:pt x="89" y="72"/>
                    <a:pt x="88" y="71"/>
                  </a:cubicBezTo>
                  <a:cubicBezTo>
                    <a:pt x="95" y="69"/>
                    <a:pt x="100" y="69"/>
                    <a:pt x="105" y="68"/>
                  </a:cubicBezTo>
                  <a:cubicBezTo>
                    <a:pt x="105" y="68"/>
                    <a:pt x="105" y="68"/>
                    <a:pt x="105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3" y="63"/>
                    <a:pt x="75" y="62"/>
                    <a:pt x="71" y="61"/>
                  </a:cubicBezTo>
                  <a:cubicBezTo>
                    <a:pt x="69" y="66"/>
                    <a:pt x="66" y="70"/>
                    <a:pt x="63" y="74"/>
                  </a:cubicBezTo>
                  <a:cubicBezTo>
                    <a:pt x="58" y="74"/>
                    <a:pt x="54" y="72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4" y="64"/>
                    <a:pt x="54" y="64"/>
                    <a:pt x="54" y="6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0" name="Freeform 224" descr="Dark vertical"/>
            <p:cNvSpPr>
              <a:spLocks/>
            </p:cNvSpPr>
            <p:nvPr/>
          </p:nvSpPr>
          <p:spPr bwMode="auto">
            <a:xfrm>
              <a:off x="3194050" y="2442143"/>
              <a:ext cx="33338" cy="1905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9" y="2"/>
                </a:cxn>
                <a:cxn ang="0">
                  <a:pos x="18" y="10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9" h="10">
                  <a:moveTo>
                    <a:pt x="7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1" name="Freeform 225" descr="Dark vertical"/>
            <p:cNvSpPr>
              <a:spLocks/>
            </p:cNvSpPr>
            <p:nvPr/>
          </p:nvSpPr>
          <p:spPr bwMode="auto">
            <a:xfrm>
              <a:off x="3314700" y="2573905"/>
              <a:ext cx="57150" cy="52388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8" y="0"/>
                </a:cxn>
                <a:cxn ang="0">
                  <a:pos x="16" y="4"/>
                </a:cxn>
                <a:cxn ang="0">
                  <a:pos x="21" y="6"/>
                </a:cxn>
                <a:cxn ang="0">
                  <a:pos x="25" y="12"/>
                </a:cxn>
                <a:cxn ang="0">
                  <a:pos x="28" y="18"/>
                </a:cxn>
                <a:cxn ang="0">
                  <a:pos x="33" y="23"/>
                </a:cxn>
                <a:cxn ang="0">
                  <a:pos x="26" y="24"/>
                </a:cxn>
                <a:cxn ang="0">
                  <a:pos x="21" y="24"/>
                </a:cxn>
                <a:cxn ang="0">
                  <a:pos x="21" y="29"/>
                </a:cxn>
                <a:cxn ang="0">
                  <a:pos x="19" y="29"/>
                </a:cxn>
                <a:cxn ang="0">
                  <a:pos x="19" y="29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4"/>
                </a:cxn>
              </a:cxnLst>
              <a:rect l="0" t="0" r="r" b="b"/>
              <a:pathLst>
                <a:path w="33" h="29">
                  <a:moveTo>
                    <a:pt x="1" y="4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2" y="22"/>
                    <a:pt x="12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2" name="Freeform 226" descr="Dark vertical"/>
            <p:cNvSpPr>
              <a:spLocks/>
            </p:cNvSpPr>
            <p:nvPr/>
          </p:nvSpPr>
          <p:spPr bwMode="auto">
            <a:xfrm>
              <a:off x="3233738" y="2583430"/>
              <a:ext cx="130175" cy="88900"/>
            </a:xfrm>
            <a:custGeom>
              <a:avLst/>
              <a:gdLst/>
              <a:ahLst/>
              <a:cxnLst>
                <a:cxn ang="0">
                  <a:pos x="73" y="29"/>
                </a:cxn>
                <a:cxn ang="0">
                  <a:pos x="66" y="34"/>
                </a:cxn>
                <a:cxn ang="0">
                  <a:pos x="68" y="45"/>
                </a:cxn>
                <a:cxn ang="0">
                  <a:pos x="54" y="42"/>
                </a:cxn>
                <a:cxn ang="0">
                  <a:pos x="31" y="49"/>
                </a:cxn>
                <a:cxn ang="0">
                  <a:pos x="31" y="49"/>
                </a:cxn>
                <a:cxn ang="0">
                  <a:pos x="18" y="44"/>
                </a:cxn>
                <a:cxn ang="0">
                  <a:pos x="18" y="44"/>
                </a:cxn>
                <a:cxn ang="0">
                  <a:pos x="1" y="23"/>
                </a:cxn>
                <a:cxn ang="0">
                  <a:pos x="15" y="0"/>
                </a:cxn>
                <a:cxn ang="0">
                  <a:pos x="35" y="5"/>
                </a:cxn>
                <a:cxn ang="0">
                  <a:pos x="45" y="0"/>
                </a:cxn>
                <a:cxn ang="0">
                  <a:pos x="73" y="29"/>
                </a:cxn>
                <a:cxn ang="0">
                  <a:pos x="73" y="29"/>
                </a:cxn>
              </a:cxnLst>
              <a:rect l="0" t="0" r="r" b="b"/>
              <a:pathLst>
                <a:path w="73" h="49">
                  <a:moveTo>
                    <a:pt x="73" y="29"/>
                  </a:moveTo>
                  <a:cubicBezTo>
                    <a:pt x="72" y="31"/>
                    <a:pt x="70" y="33"/>
                    <a:pt x="66" y="34"/>
                  </a:cubicBezTo>
                  <a:cubicBezTo>
                    <a:pt x="65" y="41"/>
                    <a:pt x="68" y="42"/>
                    <a:pt x="68" y="45"/>
                  </a:cubicBezTo>
                  <a:cubicBezTo>
                    <a:pt x="64" y="45"/>
                    <a:pt x="59" y="42"/>
                    <a:pt x="54" y="42"/>
                  </a:cubicBezTo>
                  <a:cubicBezTo>
                    <a:pt x="46" y="42"/>
                    <a:pt x="40" y="48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2" y="36"/>
                    <a:pt x="0" y="34"/>
                    <a:pt x="1" y="23"/>
                  </a:cubicBezTo>
                  <a:cubicBezTo>
                    <a:pt x="7" y="14"/>
                    <a:pt x="13" y="8"/>
                    <a:pt x="15" y="0"/>
                  </a:cubicBezTo>
                  <a:cubicBezTo>
                    <a:pt x="25" y="0"/>
                    <a:pt x="29" y="5"/>
                    <a:pt x="35" y="5"/>
                  </a:cubicBezTo>
                  <a:cubicBezTo>
                    <a:pt x="40" y="5"/>
                    <a:pt x="42" y="0"/>
                    <a:pt x="45" y="0"/>
                  </a:cubicBezTo>
                  <a:cubicBezTo>
                    <a:pt x="62" y="0"/>
                    <a:pt x="5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3" name="Freeform 227" descr="Dark vertical"/>
            <p:cNvSpPr>
              <a:spLocks/>
            </p:cNvSpPr>
            <p:nvPr/>
          </p:nvSpPr>
          <p:spPr bwMode="auto">
            <a:xfrm>
              <a:off x="3198813" y="2623118"/>
              <a:ext cx="74612" cy="93662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3" y="1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36" y="21"/>
                </a:cxn>
                <a:cxn ang="0">
                  <a:pos x="39" y="21"/>
                </a:cxn>
                <a:cxn ang="0">
                  <a:pos x="42" y="30"/>
                </a:cxn>
                <a:cxn ang="0">
                  <a:pos x="38" y="36"/>
                </a:cxn>
                <a:cxn ang="0">
                  <a:pos x="19" y="47"/>
                </a:cxn>
                <a:cxn ang="0">
                  <a:pos x="12" y="39"/>
                </a:cxn>
                <a:cxn ang="0">
                  <a:pos x="7" y="52"/>
                </a:cxn>
                <a:cxn ang="0">
                  <a:pos x="0" y="38"/>
                </a:cxn>
                <a:cxn ang="0">
                  <a:pos x="8" y="25"/>
                </a:cxn>
                <a:cxn ang="0">
                  <a:pos x="8" y="25"/>
                </a:cxn>
                <a:cxn ang="0">
                  <a:pos x="1" y="10"/>
                </a:cxn>
                <a:cxn ang="0">
                  <a:pos x="5" y="7"/>
                </a:cxn>
              </a:cxnLst>
              <a:rect l="0" t="0" r="r" b="b"/>
              <a:pathLst>
                <a:path w="42" h="52">
                  <a:moveTo>
                    <a:pt x="5" y="7"/>
                  </a:moveTo>
                  <a:cubicBezTo>
                    <a:pt x="5" y="1"/>
                    <a:pt x="5" y="7"/>
                    <a:pt x="3" y="1"/>
                  </a:cubicBezTo>
                  <a:cubicBezTo>
                    <a:pt x="8" y="0"/>
                    <a:pt x="10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11"/>
                    <a:pt x="34" y="11"/>
                    <a:pt x="36" y="21"/>
                  </a:cubicBezTo>
                  <a:cubicBezTo>
                    <a:pt x="38" y="21"/>
                    <a:pt x="39" y="21"/>
                    <a:pt x="39" y="21"/>
                  </a:cubicBezTo>
                  <a:cubicBezTo>
                    <a:pt x="35" y="25"/>
                    <a:pt x="42" y="25"/>
                    <a:pt x="42" y="30"/>
                  </a:cubicBezTo>
                  <a:cubicBezTo>
                    <a:pt x="42" y="34"/>
                    <a:pt x="38" y="35"/>
                    <a:pt x="38" y="36"/>
                  </a:cubicBezTo>
                  <a:cubicBezTo>
                    <a:pt x="30" y="39"/>
                    <a:pt x="27" y="44"/>
                    <a:pt x="19" y="47"/>
                  </a:cubicBezTo>
                  <a:cubicBezTo>
                    <a:pt x="16" y="43"/>
                    <a:pt x="14" y="39"/>
                    <a:pt x="12" y="39"/>
                  </a:cubicBezTo>
                  <a:cubicBezTo>
                    <a:pt x="5" y="39"/>
                    <a:pt x="11" y="44"/>
                    <a:pt x="7" y="52"/>
                  </a:cubicBezTo>
                  <a:cubicBezTo>
                    <a:pt x="4" y="45"/>
                    <a:pt x="7" y="41"/>
                    <a:pt x="0" y="38"/>
                  </a:cubicBezTo>
                  <a:cubicBezTo>
                    <a:pt x="1" y="32"/>
                    <a:pt x="5" y="30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7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4" name="Freeform 228" descr="Dark vertical"/>
            <p:cNvSpPr>
              <a:spLocks/>
            </p:cNvSpPr>
            <p:nvPr/>
          </p:nvSpPr>
          <p:spPr bwMode="auto">
            <a:xfrm>
              <a:off x="3260725" y="2659630"/>
              <a:ext cx="100013" cy="6032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16" y="7"/>
                </a:cxn>
                <a:cxn ang="0">
                  <a:pos x="16" y="7"/>
                </a:cxn>
                <a:cxn ang="0">
                  <a:pos x="39" y="0"/>
                </a:cxn>
                <a:cxn ang="0">
                  <a:pos x="53" y="3"/>
                </a:cxn>
                <a:cxn ang="0">
                  <a:pos x="48" y="12"/>
                </a:cxn>
                <a:cxn ang="0">
                  <a:pos x="56" y="18"/>
                </a:cxn>
                <a:cxn ang="0">
                  <a:pos x="50" y="24"/>
                </a:cxn>
                <a:cxn ang="0">
                  <a:pos x="38" y="28"/>
                </a:cxn>
                <a:cxn ang="0">
                  <a:pos x="31" y="33"/>
                </a:cxn>
                <a:cxn ang="0">
                  <a:pos x="20" y="29"/>
                </a:cxn>
                <a:cxn ang="0">
                  <a:pos x="10" y="29"/>
                </a:cxn>
                <a:cxn ang="0">
                  <a:pos x="9" y="24"/>
                </a:cxn>
                <a:cxn ang="0">
                  <a:pos x="3" y="16"/>
                </a:cxn>
                <a:cxn ang="0">
                  <a:pos x="7" y="12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56" h="33">
                  <a:moveTo>
                    <a:pt x="3" y="2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5" y="6"/>
                    <a:pt x="31" y="0"/>
                    <a:pt x="39" y="0"/>
                  </a:cubicBezTo>
                  <a:cubicBezTo>
                    <a:pt x="44" y="0"/>
                    <a:pt x="49" y="3"/>
                    <a:pt x="53" y="3"/>
                  </a:cubicBezTo>
                  <a:cubicBezTo>
                    <a:pt x="53" y="8"/>
                    <a:pt x="48" y="9"/>
                    <a:pt x="48" y="12"/>
                  </a:cubicBezTo>
                  <a:cubicBezTo>
                    <a:pt x="48" y="14"/>
                    <a:pt x="54" y="16"/>
                    <a:pt x="56" y="18"/>
                  </a:cubicBezTo>
                  <a:cubicBezTo>
                    <a:pt x="53" y="20"/>
                    <a:pt x="50" y="20"/>
                    <a:pt x="50" y="24"/>
                  </a:cubicBezTo>
                  <a:cubicBezTo>
                    <a:pt x="50" y="24"/>
                    <a:pt x="42" y="27"/>
                    <a:pt x="38" y="28"/>
                  </a:cubicBezTo>
                  <a:cubicBezTo>
                    <a:pt x="37" y="29"/>
                    <a:pt x="35" y="33"/>
                    <a:pt x="31" y="33"/>
                  </a:cubicBezTo>
                  <a:cubicBezTo>
                    <a:pt x="28" y="33"/>
                    <a:pt x="25" y="29"/>
                    <a:pt x="20" y="29"/>
                  </a:cubicBezTo>
                  <a:cubicBezTo>
                    <a:pt x="17" y="29"/>
                    <a:pt x="12" y="28"/>
                    <a:pt x="10" y="29"/>
                  </a:cubicBezTo>
                  <a:cubicBezTo>
                    <a:pt x="10" y="28"/>
                    <a:pt x="9" y="26"/>
                    <a:pt x="9" y="24"/>
                  </a:cubicBezTo>
                  <a:cubicBezTo>
                    <a:pt x="3" y="26"/>
                    <a:pt x="3" y="21"/>
                    <a:pt x="3" y="16"/>
                  </a:cubicBezTo>
                  <a:cubicBezTo>
                    <a:pt x="3" y="15"/>
                    <a:pt x="7" y="15"/>
                    <a:pt x="7" y="12"/>
                  </a:cubicBezTo>
                  <a:cubicBezTo>
                    <a:pt x="7" y="6"/>
                    <a:pt x="0" y="6"/>
                    <a:pt x="4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5" name="Freeform 229" descr="Dark vertical"/>
            <p:cNvSpPr>
              <a:spLocks/>
            </p:cNvSpPr>
            <p:nvPr/>
          </p:nvSpPr>
          <p:spPr bwMode="auto">
            <a:xfrm>
              <a:off x="3206750" y="2697730"/>
              <a:ext cx="38100" cy="55563"/>
            </a:xfrm>
            <a:custGeom>
              <a:avLst/>
              <a:gdLst/>
              <a:ahLst/>
              <a:cxnLst>
                <a:cxn ang="0">
                  <a:pos x="21" y="18"/>
                </a:cxn>
                <a:cxn ang="0">
                  <a:pos x="7" y="0"/>
                </a:cxn>
                <a:cxn ang="0">
                  <a:pos x="0" y="13"/>
                </a:cxn>
                <a:cxn ang="0">
                  <a:pos x="5" y="24"/>
                </a:cxn>
                <a:cxn ang="0">
                  <a:pos x="12" y="32"/>
                </a:cxn>
                <a:cxn ang="0">
                  <a:pos x="21" y="18"/>
                </a:cxn>
                <a:cxn ang="0">
                  <a:pos x="21" y="18"/>
                </a:cxn>
              </a:cxnLst>
              <a:rect l="0" t="0" r="r" b="b"/>
              <a:pathLst>
                <a:path w="21" h="32">
                  <a:moveTo>
                    <a:pt x="21" y="18"/>
                  </a:moveTo>
                  <a:cubicBezTo>
                    <a:pt x="14" y="7"/>
                    <a:pt x="10" y="0"/>
                    <a:pt x="7" y="0"/>
                  </a:cubicBezTo>
                  <a:cubicBezTo>
                    <a:pt x="0" y="0"/>
                    <a:pt x="5" y="5"/>
                    <a:pt x="0" y="13"/>
                  </a:cubicBezTo>
                  <a:cubicBezTo>
                    <a:pt x="2" y="17"/>
                    <a:pt x="3" y="20"/>
                    <a:pt x="5" y="24"/>
                  </a:cubicBezTo>
                  <a:cubicBezTo>
                    <a:pt x="5" y="25"/>
                    <a:pt x="12" y="29"/>
                    <a:pt x="12" y="32"/>
                  </a:cubicBezTo>
                  <a:cubicBezTo>
                    <a:pt x="17" y="29"/>
                    <a:pt x="20" y="24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6" name="Freeform 230" descr="Dark vertical"/>
            <p:cNvSpPr>
              <a:spLocks/>
            </p:cNvSpPr>
            <p:nvPr/>
          </p:nvSpPr>
          <p:spPr bwMode="auto">
            <a:xfrm>
              <a:off x="3232150" y="2688205"/>
              <a:ext cx="49213" cy="3968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5" y="7"/>
                </a:cxn>
                <a:cxn ang="0">
                  <a:pos x="27" y="13"/>
                </a:cxn>
                <a:cxn ang="0">
                  <a:pos x="8" y="22"/>
                </a:cxn>
                <a:cxn ang="0">
                  <a:pos x="0" y="10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27" h="22">
                  <a:moveTo>
                    <a:pt x="19" y="0"/>
                  </a:moveTo>
                  <a:cubicBezTo>
                    <a:pt x="19" y="5"/>
                    <a:pt x="20" y="9"/>
                    <a:pt x="25" y="7"/>
                  </a:cubicBezTo>
                  <a:cubicBezTo>
                    <a:pt x="25" y="9"/>
                    <a:pt x="27" y="12"/>
                    <a:pt x="27" y="13"/>
                  </a:cubicBezTo>
                  <a:cubicBezTo>
                    <a:pt x="21" y="17"/>
                    <a:pt x="15" y="22"/>
                    <a:pt x="8" y="22"/>
                  </a:cubicBezTo>
                  <a:cubicBezTo>
                    <a:pt x="4" y="18"/>
                    <a:pt x="2" y="13"/>
                    <a:pt x="0" y="10"/>
                  </a:cubicBezTo>
                  <a:cubicBezTo>
                    <a:pt x="0" y="10"/>
                    <a:pt x="11" y="3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7" name="Freeform 231" descr="Dark vertical"/>
            <p:cNvSpPr>
              <a:spLocks/>
            </p:cNvSpPr>
            <p:nvPr/>
          </p:nvSpPr>
          <p:spPr bwMode="auto">
            <a:xfrm>
              <a:off x="3338513" y="2808855"/>
              <a:ext cx="11112" cy="3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5" y="0"/>
                    <a:pt x="2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8" name="Freeform 232" descr="Dark vertical"/>
            <p:cNvSpPr>
              <a:spLocks/>
            </p:cNvSpPr>
            <p:nvPr/>
          </p:nvSpPr>
          <p:spPr bwMode="auto">
            <a:xfrm>
              <a:off x="3357563" y="2819968"/>
              <a:ext cx="3175" cy="793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39" name="Freeform 233" descr="Dark vertical"/>
            <p:cNvSpPr>
              <a:spLocks/>
            </p:cNvSpPr>
            <p:nvPr/>
          </p:nvSpPr>
          <p:spPr bwMode="auto">
            <a:xfrm>
              <a:off x="3228975" y="2707255"/>
              <a:ext cx="100013" cy="112713"/>
            </a:xfrm>
            <a:custGeom>
              <a:avLst/>
              <a:gdLst/>
              <a:ahLst/>
              <a:cxnLst>
                <a:cxn ang="0">
                  <a:pos x="56" y="12"/>
                </a:cxn>
                <a:cxn ang="0">
                  <a:pos x="42" y="7"/>
                </a:cxn>
                <a:cxn ang="0">
                  <a:pos x="42" y="7"/>
                </a:cxn>
                <a:cxn ang="0">
                  <a:pos x="32" y="17"/>
                </a:cxn>
                <a:cxn ang="0">
                  <a:pos x="29" y="19"/>
                </a:cxn>
                <a:cxn ang="0">
                  <a:pos x="27" y="17"/>
                </a:cxn>
                <a:cxn ang="0">
                  <a:pos x="22" y="15"/>
                </a:cxn>
                <a:cxn ang="0">
                  <a:pos x="22" y="17"/>
                </a:cxn>
                <a:cxn ang="0">
                  <a:pos x="28" y="25"/>
                </a:cxn>
                <a:cxn ang="0">
                  <a:pos x="28" y="36"/>
                </a:cxn>
                <a:cxn ang="0">
                  <a:pos x="24" y="49"/>
                </a:cxn>
                <a:cxn ang="0">
                  <a:pos x="29" y="53"/>
                </a:cxn>
                <a:cxn ang="0">
                  <a:pos x="25" y="55"/>
                </a:cxn>
                <a:cxn ang="0">
                  <a:pos x="22" y="61"/>
                </a:cxn>
                <a:cxn ang="0">
                  <a:pos x="22" y="53"/>
                </a:cxn>
                <a:cxn ang="0">
                  <a:pos x="13" y="55"/>
                </a:cxn>
                <a:cxn ang="0">
                  <a:pos x="13" y="41"/>
                </a:cxn>
                <a:cxn ang="0">
                  <a:pos x="0" y="25"/>
                </a:cxn>
                <a:cxn ang="0">
                  <a:pos x="10" y="11"/>
                </a:cxn>
                <a:cxn ang="0">
                  <a:pos x="29" y="4"/>
                </a:cxn>
                <a:cxn ang="0">
                  <a:pos x="38" y="2"/>
                </a:cxn>
                <a:cxn ang="0">
                  <a:pos x="49" y="6"/>
                </a:cxn>
                <a:cxn ang="0">
                  <a:pos x="55" y="0"/>
                </a:cxn>
                <a:cxn ang="0">
                  <a:pos x="56" y="12"/>
                </a:cxn>
                <a:cxn ang="0">
                  <a:pos x="56" y="12"/>
                </a:cxn>
              </a:cxnLst>
              <a:rect l="0" t="0" r="r" b="b"/>
              <a:pathLst>
                <a:path w="56" h="61">
                  <a:moveTo>
                    <a:pt x="56" y="12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6" y="8"/>
                    <a:pt x="29" y="12"/>
                    <a:pt x="32" y="17"/>
                  </a:cubicBezTo>
                  <a:cubicBezTo>
                    <a:pt x="31" y="18"/>
                    <a:pt x="30" y="19"/>
                    <a:pt x="29" y="19"/>
                  </a:cubicBezTo>
                  <a:cubicBezTo>
                    <a:pt x="28" y="19"/>
                    <a:pt x="27" y="18"/>
                    <a:pt x="27" y="17"/>
                  </a:cubicBezTo>
                  <a:cubicBezTo>
                    <a:pt x="25" y="17"/>
                    <a:pt x="23" y="16"/>
                    <a:pt x="22" y="1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9"/>
                    <a:pt x="27" y="25"/>
                    <a:pt x="28" y="25"/>
                  </a:cubicBezTo>
                  <a:cubicBezTo>
                    <a:pt x="28" y="30"/>
                    <a:pt x="28" y="32"/>
                    <a:pt x="28" y="36"/>
                  </a:cubicBezTo>
                  <a:cubicBezTo>
                    <a:pt x="28" y="41"/>
                    <a:pt x="29" y="50"/>
                    <a:pt x="24" y="49"/>
                  </a:cubicBezTo>
                  <a:cubicBezTo>
                    <a:pt x="25" y="50"/>
                    <a:pt x="28" y="51"/>
                    <a:pt x="29" y="53"/>
                  </a:cubicBezTo>
                  <a:cubicBezTo>
                    <a:pt x="29" y="54"/>
                    <a:pt x="27" y="56"/>
                    <a:pt x="25" y="55"/>
                  </a:cubicBezTo>
                  <a:cubicBezTo>
                    <a:pt x="23" y="56"/>
                    <a:pt x="22" y="59"/>
                    <a:pt x="22" y="61"/>
                  </a:cubicBezTo>
                  <a:cubicBezTo>
                    <a:pt x="21" y="57"/>
                    <a:pt x="21" y="55"/>
                    <a:pt x="22" y="53"/>
                  </a:cubicBezTo>
                  <a:cubicBezTo>
                    <a:pt x="17" y="54"/>
                    <a:pt x="16" y="55"/>
                    <a:pt x="13" y="55"/>
                  </a:cubicBezTo>
                  <a:cubicBezTo>
                    <a:pt x="13" y="49"/>
                    <a:pt x="11" y="45"/>
                    <a:pt x="13" y="41"/>
                  </a:cubicBezTo>
                  <a:cubicBezTo>
                    <a:pt x="2" y="41"/>
                    <a:pt x="2" y="31"/>
                    <a:pt x="0" y="25"/>
                  </a:cubicBezTo>
                  <a:cubicBezTo>
                    <a:pt x="5" y="22"/>
                    <a:pt x="9" y="17"/>
                    <a:pt x="10" y="11"/>
                  </a:cubicBezTo>
                  <a:cubicBezTo>
                    <a:pt x="18" y="11"/>
                    <a:pt x="23" y="7"/>
                    <a:pt x="29" y="4"/>
                  </a:cubicBezTo>
                  <a:cubicBezTo>
                    <a:pt x="31" y="2"/>
                    <a:pt x="35" y="2"/>
                    <a:pt x="38" y="2"/>
                  </a:cubicBezTo>
                  <a:cubicBezTo>
                    <a:pt x="43" y="2"/>
                    <a:pt x="46" y="6"/>
                    <a:pt x="49" y="6"/>
                  </a:cubicBezTo>
                  <a:cubicBezTo>
                    <a:pt x="53" y="6"/>
                    <a:pt x="54" y="2"/>
                    <a:pt x="55" y="0"/>
                  </a:cubicBezTo>
                  <a:cubicBezTo>
                    <a:pt x="56" y="4"/>
                    <a:pt x="56" y="12"/>
                    <a:pt x="56" y="12"/>
                  </a:cubicBezTo>
                  <a:cubicBezTo>
                    <a:pt x="56" y="12"/>
                    <a:pt x="56" y="12"/>
                    <a:pt x="56" y="1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0" name="Freeform 234" descr="Dark vertical"/>
            <p:cNvSpPr>
              <a:spLocks/>
            </p:cNvSpPr>
            <p:nvPr/>
          </p:nvSpPr>
          <p:spPr bwMode="auto">
            <a:xfrm>
              <a:off x="3290888" y="2831080"/>
              <a:ext cx="41275" cy="206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5"/>
                </a:cxn>
                <a:cxn ang="0">
                  <a:pos x="14" y="1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10">
                  <a:moveTo>
                    <a:pt x="0" y="0"/>
                  </a:moveTo>
                  <a:cubicBezTo>
                    <a:pt x="11" y="0"/>
                    <a:pt x="19" y="5"/>
                    <a:pt x="25" y="0"/>
                  </a:cubicBezTo>
                  <a:cubicBezTo>
                    <a:pt x="25" y="2"/>
                    <a:pt x="25" y="4"/>
                    <a:pt x="25" y="5"/>
                  </a:cubicBezTo>
                  <a:cubicBezTo>
                    <a:pt x="21" y="9"/>
                    <a:pt x="16" y="10"/>
                    <a:pt x="14" y="10"/>
                  </a:cubicBezTo>
                  <a:cubicBezTo>
                    <a:pt x="7" y="10"/>
                    <a:pt x="6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1" name="Freeform 235" descr="Dark vertical"/>
            <p:cNvSpPr>
              <a:spLocks/>
            </p:cNvSpPr>
            <p:nvPr/>
          </p:nvSpPr>
          <p:spPr bwMode="auto">
            <a:xfrm>
              <a:off x="3319463" y="2702493"/>
              <a:ext cx="325437" cy="127000"/>
            </a:xfrm>
            <a:custGeom>
              <a:avLst/>
              <a:gdLst/>
              <a:ahLst/>
              <a:cxnLst>
                <a:cxn ang="0">
                  <a:pos x="172" y="26"/>
                </a:cxn>
                <a:cxn ang="0">
                  <a:pos x="172" y="21"/>
                </a:cxn>
                <a:cxn ang="0">
                  <a:pos x="163" y="8"/>
                </a:cxn>
                <a:cxn ang="0">
                  <a:pos x="139" y="3"/>
                </a:cxn>
                <a:cxn ang="0">
                  <a:pos x="120" y="10"/>
                </a:cxn>
                <a:cxn ang="0">
                  <a:pos x="110" y="13"/>
                </a:cxn>
                <a:cxn ang="0">
                  <a:pos x="104" y="8"/>
                </a:cxn>
                <a:cxn ang="0">
                  <a:pos x="89" y="5"/>
                </a:cxn>
                <a:cxn ang="0">
                  <a:pos x="89" y="2"/>
                </a:cxn>
                <a:cxn ang="0">
                  <a:pos x="84" y="4"/>
                </a:cxn>
                <a:cxn ang="0">
                  <a:pos x="78" y="0"/>
                </a:cxn>
                <a:cxn ang="0">
                  <a:pos x="42" y="8"/>
                </a:cxn>
                <a:cxn ang="0">
                  <a:pos x="42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2" y="10"/>
                </a:cxn>
                <a:cxn ang="0">
                  <a:pos x="29" y="13"/>
                </a:cxn>
                <a:cxn ang="0">
                  <a:pos x="19" y="16"/>
                </a:cxn>
                <a:cxn ang="0">
                  <a:pos x="9" y="16"/>
                </a:cxn>
                <a:cxn ang="0">
                  <a:pos x="0" y="25"/>
                </a:cxn>
                <a:cxn ang="0">
                  <a:pos x="3" y="35"/>
                </a:cxn>
                <a:cxn ang="0">
                  <a:pos x="10" y="44"/>
                </a:cxn>
                <a:cxn ang="0">
                  <a:pos x="8" y="49"/>
                </a:cxn>
                <a:cxn ang="0">
                  <a:pos x="13" y="49"/>
                </a:cxn>
                <a:cxn ang="0">
                  <a:pos x="32" y="63"/>
                </a:cxn>
                <a:cxn ang="0">
                  <a:pos x="42" y="67"/>
                </a:cxn>
                <a:cxn ang="0">
                  <a:pos x="47" y="64"/>
                </a:cxn>
                <a:cxn ang="0">
                  <a:pos x="52" y="58"/>
                </a:cxn>
                <a:cxn ang="0">
                  <a:pos x="67" y="67"/>
                </a:cxn>
                <a:cxn ang="0">
                  <a:pos x="85" y="60"/>
                </a:cxn>
                <a:cxn ang="0">
                  <a:pos x="90" y="58"/>
                </a:cxn>
                <a:cxn ang="0">
                  <a:pos x="90" y="58"/>
                </a:cxn>
                <a:cxn ang="0">
                  <a:pos x="96" y="58"/>
                </a:cxn>
                <a:cxn ang="0">
                  <a:pos x="96" y="58"/>
                </a:cxn>
                <a:cxn ang="0">
                  <a:pos x="96" y="70"/>
                </a:cxn>
                <a:cxn ang="0">
                  <a:pos x="108" y="60"/>
                </a:cxn>
                <a:cxn ang="0">
                  <a:pos x="128" y="60"/>
                </a:cxn>
                <a:cxn ang="0">
                  <a:pos x="160" y="49"/>
                </a:cxn>
                <a:cxn ang="0">
                  <a:pos x="167" y="52"/>
                </a:cxn>
                <a:cxn ang="0">
                  <a:pos x="182" y="56"/>
                </a:cxn>
                <a:cxn ang="0">
                  <a:pos x="173" y="30"/>
                </a:cxn>
                <a:cxn ang="0">
                  <a:pos x="172" y="26"/>
                </a:cxn>
                <a:cxn ang="0">
                  <a:pos x="172" y="26"/>
                </a:cxn>
              </a:cxnLst>
              <a:rect l="0" t="0" r="r" b="b"/>
              <a:pathLst>
                <a:path w="182" h="70">
                  <a:moveTo>
                    <a:pt x="172" y="26"/>
                  </a:moveTo>
                  <a:cubicBezTo>
                    <a:pt x="172" y="25"/>
                    <a:pt x="172" y="22"/>
                    <a:pt x="172" y="21"/>
                  </a:cubicBezTo>
                  <a:cubicBezTo>
                    <a:pt x="163" y="23"/>
                    <a:pt x="166" y="10"/>
                    <a:pt x="163" y="8"/>
                  </a:cubicBezTo>
                  <a:cubicBezTo>
                    <a:pt x="158" y="3"/>
                    <a:pt x="148" y="4"/>
                    <a:pt x="139" y="3"/>
                  </a:cubicBezTo>
                  <a:cubicBezTo>
                    <a:pt x="137" y="4"/>
                    <a:pt x="126" y="10"/>
                    <a:pt x="120" y="10"/>
                  </a:cubicBezTo>
                  <a:cubicBezTo>
                    <a:pt x="118" y="10"/>
                    <a:pt x="114" y="13"/>
                    <a:pt x="110" y="13"/>
                  </a:cubicBezTo>
                  <a:cubicBezTo>
                    <a:pt x="108" y="13"/>
                    <a:pt x="105" y="10"/>
                    <a:pt x="104" y="8"/>
                  </a:cubicBezTo>
                  <a:cubicBezTo>
                    <a:pt x="98" y="9"/>
                    <a:pt x="95" y="5"/>
                    <a:pt x="89" y="5"/>
                  </a:cubicBezTo>
                  <a:cubicBezTo>
                    <a:pt x="89" y="5"/>
                    <a:pt x="89" y="3"/>
                    <a:pt x="89" y="2"/>
                  </a:cubicBezTo>
                  <a:cubicBezTo>
                    <a:pt x="88" y="2"/>
                    <a:pt x="85" y="4"/>
                    <a:pt x="84" y="4"/>
                  </a:cubicBezTo>
                  <a:cubicBezTo>
                    <a:pt x="82" y="4"/>
                    <a:pt x="79" y="2"/>
                    <a:pt x="78" y="0"/>
                  </a:cubicBezTo>
                  <a:cubicBezTo>
                    <a:pt x="71" y="4"/>
                    <a:pt x="51" y="0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9"/>
                    <a:pt x="22" y="10"/>
                    <a:pt x="22" y="10"/>
                  </a:cubicBezTo>
                  <a:cubicBezTo>
                    <a:pt x="24" y="11"/>
                    <a:pt x="27" y="11"/>
                    <a:pt x="29" y="13"/>
                  </a:cubicBezTo>
                  <a:cubicBezTo>
                    <a:pt x="28" y="18"/>
                    <a:pt x="23" y="16"/>
                    <a:pt x="19" y="16"/>
                  </a:cubicBezTo>
                  <a:cubicBezTo>
                    <a:pt x="19" y="16"/>
                    <a:pt x="13" y="16"/>
                    <a:pt x="9" y="16"/>
                  </a:cubicBezTo>
                  <a:cubicBezTo>
                    <a:pt x="3" y="16"/>
                    <a:pt x="0" y="18"/>
                    <a:pt x="0" y="25"/>
                  </a:cubicBezTo>
                  <a:cubicBezTo>
                    <a:pt x="0" y="29"/>
                    <a:pt x="5" y="29"/>
                    <a:pt x="3" y="35"/>
                  </a:cubicBezTo>
                  <a:cubicBezTo>
                    <a:pt x="2" y="38"/>
                    <a:pt x="7" y="44"/>
                    <a:pt x="10" y="44"/>
                  </a:cubicBezTo>
                  <a:cubicBezTo>
                    <a:pt x="9" y="46"/>
                    <a:pt x="9" y="47"/>
                    <a:pt x="8" y="49"/>
                  </a:cubicBezTo>
                  <a:cubicBezTo>
                    <a:pt x="9" y="49"/>
                    <a:pt x="12" y="49"/>
                    <a:pt x="13" y="49"/>
                  </a:cubicBezTo>
                  <a:cubicBezTo>
                    <a:pt x="13" y="53"/>
                    <a:pt x="31" y="63"/>
                    <a:pt x="32" y="63"/>
                  </a:cubicBezTo>
                  <a:cubicBezTo>
                    <a:pt x="35" y="64"/>
                    <a:pt x="38" y="67"/>
                    <a:pt x="42" y="67"/>
                  </a:cubicBezTo>
                  <a:cubicBezTo>
                    <a:pt x="44" y="67"/>
                    <a:pt x="45" y="65"/>
                    <a:pt x="47" y="64"/>
                  </a:cubicBezTo>
                  <a:cubicBezTo>
                    <a:pt x="46" y="60"/>
                    <a:pt x="47" y="58"/>
                    <a:pt x="52" y="58"/>
                  </a:cubicBezTo>
                  <a:cubicBezTo>
                    <a:pt x="61" y="58"/>
                    <a:pt x="58" y="67"/>
                    <a:pt x="67" y="67"/>
                  </a:cubicBezTo>
                  <a:cubicBezTo>
                    <a:pt x="76" y="67"/>
                    <a:pt x="79" y="60"/>
                    <a:pt x="85" y="60"/>
                  </a:cubicBezTo>
                  <a:cubicBezTo>
                    <a:pt x="86" y="60"/>
                    <a:pt x="90" y="59"/>
                    <a:pt x="90" y="58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5" y="60"/>
                    <a:pt x="96" y="66"/>
                    <a:pt x="96" y="70"/>
                  </a:cubicBezTo>
                  <a:cubicBezTo>
                    <a:pt x="105" y="69"/>
                    <a:pt x="104" y="65"/>
                    <a:pt x="108" y="60"/>
                  </a:cubicBezTo>
                  <a:cubicBezTo>
                    <a:pt x="111" y="64"/>
                    <a:pt x="122" y="60"/>
                    <a:pt x="128" y="60"/>
                  </a:cubicBezTo>
                  <a:cubicBezTo>
                    <a:pt x="142" y="60"/>
                    <a:pt x="147" y="53"/>
                    <a:pt x="160" y="49"/>
                  </a:cubicBezTo>
                  <a:cubicBezTo>
                    <a:pt x="163" y="49"/>
                    <a:pt x="165" y="52"/>
                    <a:pt x="167" y="52"/>
                  </a:cubicBezTo>
                  <a:cubicBezTo>
                    <a:pt x="173" y="52"/>
                    <a:pt x="176" y="56"/>
                    <a:pt x="182" y="56"/>
                  </a:cubicBezTo>
                  <a:cubicBezTo>
                    <a:pt x="181" y="44"/>
                    <a:pt x="173" y="44"/>
                    <a:pt x="173" y="30"/>
                  </a:cubicBezTo>
                  <a:cubicBezTo>
                    <a:pt x="173" y="28"/>
                    <a:pt x="172" y="26"/>
                    <a:pt x="172" y="26"/>
                  </a:cubicBezTo>
                  <a:cubicBezTo>
                    <a:pt x="172" y="26"/>
                    <a:pt x="172" y="26"/>
                    <a:pt x="172" y="2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2" name="Freeform 236" descr="Dark vertical"/>
            <p:cNvSpPr>
              <a:spLocks/>
            </p:cNvSpPr>
            <p:nvPr/>
          </p:nvSpPr>
          <p:spPr bwMode="auto">
            <a:xfrm>
              <a:off x="3436938" y="2829493"/>
              <a:ext cx="33337" cy="254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16" y="2"/>
                </a:cxn>
                <a:cxn ang="0">
                  <a:pos x="19" y="0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9" h="13">
                  <a:moveTo>
                    <a:pt x="0" y="8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0" y="11"/>
                    <a:pt x="16" y="8"/>
                    <a:pt x="16" y="2"/>
                  </a:cubicBezTo>
                  <a:cubicBezTo>
                    <a:pt x="17" y="2"/>
                    <a:pt x="19" y="1"/>
                    <a:pt x="19" y="0"/>
                  </a:cubicBezTo>
                  <a:cubicBezTo>
                    <a:pt x="12" y="1"/>
                    <a:pt x="3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3" name="Freeform 237" descr="Dark vertical"/>
            <p:cNvSpPr>
              <a:spLocks/>
            </p:cNvSpPr>
            <p:nvPr/>
          </p:nvSpPr>
          <p:spPr bwMode="auto">
            <a:xfrm>
              <a:off x="3489325" y="2796155"/>
              <a:ext cx="122238" cy="98425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4" y="28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14" y="8"/>
                </a:cxn>
                <a:cxn ang="0">
                  <a:pos x="34" y="8"/>
                </a:cxn>
                <a:cxn ang="0">
                  <a:pos x="69" y="0"/>
                </a:cxn>
                <a:cxn ang="0">
                  <a:pos x="57" y="12"/>
                </a:cxn>
                <a:cxn ang="0">
                  <a:pos x="57" y="35"/>
                </a:cxn>
                <a:cxn ang="0">
                  <a:pos x="40" y="44"/>
                </a:cxn>
                <a:cxn ang="0">
                  <a:pos x="40" y="44"/>
                </a:cxn>
                <a:cxn ang="0">
                  <a:pos x="17" y="54"/>
                </a:cxn>
                <a:cxn ang="0">
                  <a:pos x="8" y="49"/>
                </a:cxn>
                <a:cxn ang="0">
                  <a:pos x="8" y="49"/>
                </a:cxn>
                <a:cxn ang="0">
                  <a:pos x="15" y="37"/>
                </a:cxn>
                <a:cxn ang="0">
                  <a:pos x="15" y="37"/>
                </a:cxn>
                <a:cxn ang="0">
                  <a:pos x="15" y="31"/>
                </a:cxn>
                <a:cxn ang="0">
                  <a:pos x="15" y="31"/>
                </a:cxn>
                <a:cxn ang="0">
                  <a:pos x="4" y="31"/>
                </a:cxn>
                <a:cxn ang="0">
                  <a:pos x="4" y="31"/>
                </a:cxn>
              </a:cxnLst>
              <a:rect l="0" t="0" r="r" b="b"/>
              <a:pathLst>
                <a:path w="69" h="54">
                  <a:moveTo>
                    <a:pt x="4" y="31"/>
                  </a:moveTo>
                  <a:cubicBezTo>
                    <a:pt x="4" y="30"/>
                    <a:pt x="4" y="29"/>
                    <a:pt x="4" y="28"/>
                  </a:cubicBezTo>
                  <a:cubicBezTo>
                    <a:pt x="2" y="28"/>
                    <a:pt x="1" y="24"/>
                    <a:pt x="0" y="21"/>
                  </a:cubicBezTo>
                  <a:cubicBezTo>
                    <a:pt x="1" y="20"/>
                    <a:pt x="1" y="19"/>
                    <a:pt x="1" y="18"/>
                  </a:cubicBezTo>
                  <a:cubicBezTo>
                    <a:pt x="10" y="17"/>
                    <a:pt x="10" y="13"/>
                    <a:pt x="14" y="8"/>
                  </a:cubicBezTo>
                  <a:cubicBezTo>
                    <a:pt x="17" y="12"/>
                    <a:pt x="28" y="8"/>
                    <a:pt x="34" y="8"/>
                  </a:cubicBezTo>
                  <a:cubicBezTo>
                    <a:pt x="48" y="8"/>
                    <a:pt x="55" y="2"/>
                    <a:pt x="69" y="0"/>
                  </a:cubicBezTo>
                  <a:cubicBezTo>
                    <a:pt x="69" y="0"/>
                    <a:pt x="57" y="10"/>
                    <a:pt x="57" y="12"/>
                  </a:cubicBezTo>
                  <a:cubicBezTo>
                    <a:pt x="57" y="18"/>
                    <a:pt x="58" y="30"/>
                    <a:pt x="57" y="35"/>
                  </a:cubicBezTo>
                  <a:cubicBezTo>
                    <a:pt x="54" y="38"/>
                    <a:pt x="46" y="40"/>
                    <a:pt x="40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8"/>
                    <a:pt x="13" y="39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0" y="32"/>
                    <a:pt x="8" y="30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4" name="Freeform 238" descr="Dark vertical"/>
            <p:cNvSpPr>
              <a:spLocks/>
            </p:cNvSpPr>
            <p:nvPr/>
          </p:nvSpPr>
          <p:spPr bwMode="auto">
            <a:xfrm>
              <a:off x="3538538" y="2796155"/>
              <a:ext cx="182562" cy="169863"/>
            </a:xfrm>
            <a:custGeom>
              <a:avLst/>
              <a:gdLst/>
              <a:ahLst/>
              <a:cxnLst>
                <a:cxn ang="0">
                  <a:pos x="102" y="77"/>
                </a:cxn>
                <a:cxn ang="0">
                  <a:pos x="95" y="68"/>
                </a:cxn>
                <a:cxn ang="0">
                  <a:pos x="95" y="68"/>
                </a:cxn>
                <a:cxn ang="0">
                  <a:pos x="95" y="55"/>
                </a:cxn>
                <a:cxn ang="0">
                  <a:pos x="71" y="32"/>
                </a:cxn>
                <a:cxn ang="0">
                  <a:pos x="76" y="24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0" y="4"/>
                </a:cxn>
                <a:cxn ang="0">
                  <a:pos x="60" y="4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28" y="12"/>
                </a:cxn>
                <a:cxn ang="0">
                  <a:pos x="28" y="31"/>
                </a:cxn>
                <a:cxn ang="0">
                  <a:pos x="12" y="43"/>
                </a:cxn>
                <a:cxn ang="0">
                  <a:pos x="40" y="68"/>
                </a:cxn>
                <a:cxn ang="0">
                  <a:pos x="60" y="87"/>
                </a:cxn>
                <a:cxn ang="0">
                  <a:pos x="68" y="93"/>
                </a:cxn>
                <a:cxn ang="0">
                  <a:pos x="77" y="93"/>
                </a:cxn>
                <a:cxn ang="0">
                  <a:pos x="91" y="93"/>
                </a:cxn>
                <a:cxn ang="0">
                  <a:pos x="91" y="93"/>
                </a:cxn>
                <a:cxn ang="0">
                  <a:pos x="92" y="82"/>
                </a:cxn>
                <a:cxn ang="0">
                  <a:pos x="92" y="82"/>
                </a:cxn>
                <a:cxn ang="0">
                  <a:pos x="97" y="80"/>
                </a:cxn>
                <a:cxn ang="0">
                  <a:pos x="97" y="80"/>
                </a:cxn>
                <a:cxn ang="0">
                  <a:pos x="102" y="77"/>
                </a:cxn>
              </a:cxnLst>
              <a:rect l="0" t="0" r="r" b="b"/>
              <a:pathLst>
                <a:path w="102" h="93">
                  <a:moveTo>
                    <a:pt x="102" y="77"/>
                  </a:moveTo>
                  <a:cubicBezTo>
                    <a:pt x="95" y="68"/>
                    <a:pt x="95" y="68"/>
                    <a:pt x="95" y="68"/>
                  </a:cubicBezTo>
                  <a:cubicBezTo>
                    <a:pt x="95" y="68"/>
                    <a:pt x="95" y="68"/>
                    <a:pt x="95" y="68"/>
                  </a:cubicBezTo>
                  <a:cubicBezTo>
                    <a:pt x="97" y="61"/>
                    <a:pt x="95" y="58"/>
                    <a:pt x="95" y="55"/>
                  </a:cubicBezTo>
                  <a:cubicBezTo>
                    <a:pt x="84" y="55"/>
                    <a:pt x="71" y="40"/>
                    <a:pt x="71" y="32"/>
                  </a:cubicBezTo>
                  <a:cubicBezTo>
                    <a:pt x="71" y="28"/>
                    <a:pt x="74" y="26"/>
                    <a:pt x="76" y="24"/>
                  </a:cubicBezTo>
                  <a:cubicBezTo>
                    <a:pt x="71" y="23"/>
                    <a:pt x="62" y="8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4" y="4"/>
                    <a:pt x="50" y="0"/>
                    <a:pt x="44" y="0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40" y="0"/>
                    <a:pt x="28" y="10"/>
                    <a:pt x="28" y="12"/>
                  </a:cubicBezTo>
                  <a:cubicBezTo>
                    <a:pt x="28" y="18"/>
                    <a:pt x="30" y="28"/>
                    <a:pt x="28" y="31"/>
                  </a:cubicBezTo>
                  <a:cubicBezTo>
                    <a:pt x="26" y="35"/>
                    <a:pt x="18" y="40"/>
                    <a:pt x="12" y="43"/>
                  </a:cubicBezTo>
                  <a:cubicBezTo>
                    <a:pt x="16" y="55"/>
                    <a:pt x="0" y="51"/>
                    <a:pt x="40" y="68"/>
                  </a:cubicBezTo>
                  <a:cubicBezTo>
                    <a:pt x="61" y="72"/>
                    <a:pt x="59" y="86"/>
                    <a:pt x="60" y="87"/>
                  </a:cubicBezTo>
                  <a:cubicBezTo>
                    <a:pt x="61" y="91"/>
                    <a:pt x="63" y="91"/>
                    <a:pt x="68" y="93"/>
                  </a:cubicBezTo>
                  <a:cubicBezTo>
                    <a:pt x="71" y="91"/>
                    <a:pt x="77" y="93"/>
                    <a:pt x="77" y="93"/>
                  </a:cubicBezTo>
                  <a:cubicBezTo>
                    <a:pt x="77" y="93"/>
                    <a:pt x="87" y="93"/>
                    <a:pt x="91" y="93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3" y="82"/>
                    <a:pt x="96" y="81"/>
                    <a:pt x="97" y="80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102" y="77"/>
                    <a:pt x="102" y="77"/>
                    <a:pt x="102" y="7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5" name="Freeform 239" descr="Dark vertical"/>
            <p:cNvSpPr>
              <a:spLocks/>
            </p:cNvSpPr>
            <p:nvPr/>
          </p:nvSpPr>
          <p:spPr bwMode="auto">
            <a:xfrm>
              <a:off x="3490913" y="2851718"/>
              <a:ext cx="23812" cy="31750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7"/>
                </a:cxn>
                <a:cxn ang="0">
                  <a:pos x="14" y="7"/>
                </a:cxn>
                <a:cxn ang="0">
                  <a:pos x="7" y="18"/>
                </a:cxn>
                <a:cxn ang="0">
                  <a:pos x="0" y="10"/>
                </a:cxn>
                <a:cxn ang="0">
                  <a:pos x="3" y="1"/>
                </a:cxn>
                <a:cxn ang="0">
                  <a:pos x="3" y="1"/>
                </a:cxn>
              </a:cxnLst>
              <a:rect l="0" t="0" r="r" b="b"/>
              <a:pathLst>
                <a:path w="14" h="18">
                  <a:moveTo>
                    <a:pt x="3" y="1"/>
                  </a:moveTo>
                  <a:cubicBezTo>
                    <a:pt x="7" y="0"/>
                    <a:pt x="9" y="2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2" y="9"/>
                    <a:pt x="7" y="17"/>
                    <a:pt x="7" y="18"/>
                  </a:cubicBezTo>
                  <a:cubicBezTo>
                    <a:pt x="5" y="18"/>
                    <a:pt x="3" y="12"/>
                    <a:pt x="0" y="10"/>
                  </a:cubicBezTo>
                  <a:cubicBezTo>
                    <a:pt x="1" y="6"/>
                    <a:pt x="2" y="5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6" name="Freeform 240" descr="Dark vertical"/>
            <p:cNvSpPr>
              <a:spLocks/>
            </p:cNvSpPr>
            <p:nvPr/>
          </p:nvSpPr>
          <p:spPr bwMode="auto">
            <a:xfrm>
              <a:off x="3495675" y="2878705"/>
              <a:ext cx="69850" cy="84138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1" y="46"/>
                </a:cxn>
                <a:cxn ang="0">
                  <a:pos x="29" y="32"/>
                </a:cxn>
                <a:cxn ang="0">
                  <a:pos x="24" y="23"/>
                </a:cxn>
                <a:cxn ang="0">
                  <a:pos x="39" y="11"/>
                </a:cxn>
                <a:cxn ang="0">
                  <a:pos x="37" y="0"/>
                </a:cxn>
                <a:cxn ang="0">
                  <a:pos x="13" y="11"/>
                </a:cxn>
                <a:cxn ang="0">
                  <a:pos x="5" y="5"/>
                </a:cxn>
                <a:cxn ang="0">
                  <a:pos x="0" y="41"/>
                </a:cxn>
                <a:cxn ang="0">
                  <a:pos x="0" y="41"/>
                </a:cxn>
              </a:cxnLst>
              <a:rect l="0" t="0" r="r" b="b"/>
              <a:pathLst>
                <a:path w="39" h="46">
                  <a:moveTo>
                    <a:pt x="0" y="41"/>
                  </a:moveTo>
                  <a:cubicBezTo>
                    <a:pt x="3" y="42"/>
                    <a:pt x="6" y="46"/>
                    <a:pt x="11" y="46"/>
                  </a:cubicBezTo>
                  <a:cubicBezTo>
                    <a:pt x="17" y="46"/>
                    <a:pt x="28" y="36"/>
                    <a:pt x="29" y="32"/>
                  </a:cubicBezTo>
                  <a:cubicBezTo>
                    <a:pt x="25" y="31"/>
                    <a:pt x="24" y="27"/>
                    <a:pt x="24" y="23"/>
                  </a:cubicBezTo>
                  <a:cubicBezTo>
                    <a:pt x="24" y="16"/>
                    <a:pt x="36" y="13"/>
                    <a:pt x="39" y="11"/>
                  </a:cubicBezTo>
                  <a:cubicBezTo>
                    <a:pt x="39" y="5"/>
                    <a:pt x="36" y="4"/>
                    <a:pt x="37" y="0"/>
                  </a:cubicBezTo>
                  <a:cubicBezTo>
                    <a:pt x="27" y="2"/>
                    <a:pt x="20" y="11"/>
                    <a:pt x="13" y="11"/>
                  </a:cubicBezTo>
                  <a:cubicBezTo>
                    <a:pt x="11" y="11"/>
                    <a:pt x="6" y="6"/>
                    <a:pt x="5" y="5"/>
                  </a:cubicBezTo>
                  <a:cubicBezTo>
                    <a:pt x="4" y="9"/>
                    <a:pt x="0" y="40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7" name="Freeform 241" descr="Dark vertical"/>
            <p:cNvSpPr>
              <a:spLocks/>
            </p:cNvSpPr>
            <p:nvPr/>
          </p:nvSpPr>
          <p:spPr bwMode="auto">
            <a:xfrm>
              <a:off x="3702050" y="2942205"/>
              <a:ext cx="19050" cy="26988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8" y="1"/>
                </a:cxn>
                <a:cxn ang="0">
                  <a:pos x="11" y="15"/>
                </a:cxn>
                <a:cxn ang="0">
                  <a:pos x="11" y="15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1"/>
                </a:cxn>
              </a:cxnLst>
              <a:rect l="0" t="0" r="r" b="b"/>
              <a:pathLst>
                <a:path w="11" h="15">
                  <a:moveTo>
                    <a:pt x="5" y="1"/>
                  </a:moveTo>
                  <a:cubicBezTo>
                    <a:pt x="6" y="2"/>
                    <a:pt x="8" y="1"/>
                    <a:pt x="8" y="1"/>
                  </a:cubicBezTo>
                  <a:cubicBezTo>
                    <a:pt x="8" y="7"/>
                    <a:pt x="10" y="12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4"/>
                    <a:pt x="0" y="1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8" name="Freeform 242" descr="Dark vertical"/>
            <p:cNvSpPr>
              <a:spLocks/>
            </p:cNvSpPr>
            <p:nvPr/>
          </p:nvSpPr>
          <p:spPr bwMode="auto">
            <a:xfrm>
              <a:off x="3770313" y="3013643"/>
              <a:ext cx="17462" cy="31750"/>
            </a:xfrm>
            <a:custGeom>
              <a:avLst/>
              <a:gdLst/>
              <a:ahLst/>
              <a:cxnLst>
                <a:cxn ang="0">
                  <a:pos x="9" y="18"/>
                </a:cxn>
                <a:cxn ang="0">
                  <a:pos x="2" y="11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9" y="9"/>
                </a:cxn>
                <a:cxn ang="0">
                  <a:pos x="9" y="18"/>
                </a:cxn>
                <a:cxn ang="0">
                  <a:pos x="9" y="18"/>
                </a:cxn>
              </a:cxnLst>
              <a:rect l="0" t="0" r="r" b="b"/>
              <a:pathLst>
                <a:path w="10" h="18">
                  <a:moveTo>
                    <a:pt x="9" y="18"/>
                  </a:moveTo>
                  <a:cubicBezTo>
                    <a:pt x="5" y="17"/>
                    <a:pt x="2" y="17"/>
                    <a:pt x="2" y="11"/>
                  </a:cubicBezTo>
                  <a:cubicBezTo>
                    <a:pt x="2" y="7"/>
                    <a:pt x="0" y="9"/>
                    <a:pt x="2" y="5"/>
                  </a:cubicBezTo>
                  <a:cubicBezTo>
                    <a:pt x="2" y="9"/>
                    <a:pt x="4" y="0"/>
                    <a:pt x="6" y="0"/>
                  </a:cubicBezTo>
                  <a:cubicBezTo>
                    <a:pt x="9" y="7"/>
                    <a:pt x="6" y="3"/>
                    <a:pt x="9" y="9"/>
                  </a:cubicBezTo>
                  <a:cubicBezTo>
                    <a:pt x="6" y="10"/>
                    <a:pt x="10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49" name="Freeform 243" descr="Dark vertical"/>
            <p:cNvSpPr>
              <a:spLocks/>
            </p:cNvSpPr>
            <p:nvPr/>
          </p:nvSpPr>
          <p:spPr bwMode="auto">
            <a:xfrm>
              <a:off x="3484563" y="2900930"/>
              <a:ext cx="382587" cy="323850"/>
            </a:xfrm>
            <a:custGeom>
              <a:avLst/>
              <a:gdLst/>
              <a:ahLst/>
              <a:cxnLst>
                <a:cxn ang="0">
                  <a:pos x="166" y="85"/>
                </a:cxn>
                <a:cxn ang="0">
                  <a:pos x="165" y="76"/>
                </a:cxn>
                <a:cxn ang="0">
                  <a:pos x="159" y="65"/>
                </a:cxn>
                <a:cxn ang="0">
                  <a:pos x="134" y="46"/>
                </a:cxn>
                <a:cxn ang="0">
                  <a:pos x="133" y="38"/>
                </a:cxn>
                <a:cxn ang="0">
                  <a:pos x="122" y="36"/>
                </a:cxn>
                <a:cxn ang="0">
                  <a:pos x="108" y="36"/>
                </a:cxn>
                <a:cxn ang="0">
                  <a:pos x="98" y="36"/>
                </a:cxn>
                <a:cxn ang="0">
                  <a:pos x="91" y="30"/>
                </a:cxn>
                <a:cxn ang="0">
                  <a:pos x="71" y="12"/>
                </a:cxn>
                <a:cxn ang="0">
                  <a:pos x="45" y="0"/>
                </a:cxn>
                <a:cxn ang="0">
                  <a:pos x="30" y="11"/>
                </a:cxn>
                <a:cxn ang="0">
                  <a:pos x="35" y="20"/>
                </a:cxn>
                <a:cxn ang="0">
                  <a:pos x="17" y="34"/>
                </a:cxn>
                <a:cxn ang="0">
                  <a:pos x="6" y="31"/>
                </a:cxn>
                <a:cxn ang="0">
                  <a:pos x="9" y="50"/>
                </a:cxn>
                <a:cxn ang="0">
                  <a:pos x="22" y="76"/>
                </a:cxn>
                <a:cxn ang="0">
                  <a:pos x="31" y="87"/>
                </a:cxn>
                <a:cxn ang="0">
                  <a:pos x="48" y="111"/>
                </a:cxn>
                <a:cxn ang="0">
                  <a:pos x="70" y="145"/>
                </a:cxn>
                <a:cxn ang="0">
                  <a:pos x="90" y="179"/>
                </a:cxn>
                <a:cxn ang="0">
                  <a:pos x="90" y="179"/>
                </a:cxn>
                <a:cxn ang="0">
                  <a:pos x="94" y="179"/>
                </a:cxn>
                <a:cxn ang="0">
                  <a:pos x="94" y="179"/>
                </a:cxn>
                <a:cxn ang="0">
                  <a:pos x="98" y="168"/>
                </a:cxn>
                <a:cxn ang="0">
                  <a:pos x="104" y="163"/>
                </a:cxn>
                <a:cxn ang="0">
                  <a:pos x="126" y="172"/>
                </a:cxn>
                <a:cxn ang="0">
                  <a:pos x="140" y="153"/>
                </a:cxn>
                <a:cxn ang="0">
                  <a:pos x="140" y="153"/>
                </a:cxn>
                <a:cxn ang="0">
                  <a:pos x="181" y="144"/>
                </a:cxn>
                <a:cxn ang="0">
                  <a:pos x="200" y="140"/>
                </a:cxn>
                <a:cxn ang="0">
                  <a:pos x="215" y="111"/>
                </a:cxn>
                <a:cxn ang="0">
                  <a:pos x="210" y="103"/>
                </a:cxn>
                <a:cxn ang="0">
                  <a:pos x="205" y="107"/>
                </a:cxn>
                <a:cxn ang="0">
                  <a:pos x="176" y="104"/>
                </a:cxn>
                <a:cxn ang="0">
                  <a:pos x="166" y="87"/>
                </a:cxn>
                <a:cxn ang="0">
                  <a:pos x="166" y="85"/>
                </a:cxn>
              </a:cxnLst>
              <a:rect l="0" t="0" r="r" b="b"/>
              <a:pathLst>
                <a:path w="215" h="179">
                  <a:moveTo>
                    <a:pt x="166" y="85"/>
                  </a:moveTo>
                  <a:cubicBezTo>
                    <a:pt x="162" y="85"/>
                    <a:pt x="165" y="81"/>
                    <a:pt x="165" y="76"/>
                  </a:cubicBezTo>
                  <a:cubicBezTo>
                    <a:pt x="165" y="72"/>
                    <a:pt x="156" y="68"/>
                    <a:pt x="159" y="65"/>
                  </a:cubicBezTo>
                  <a:cubicBezTo>
                    <a:pt x="140" y="55"/>
                    <a:pt x="138" y="50"/>
                    <a:pt x="134" y="46"/>
                  </a:cubicBezTo>
                  <a:cubicBezTo>
                    <a:pt x="134" y="46"/>
                    <a:pt x="134" y="41"/>
                    <a:pt x="133" y="38"/>
                  </a:cubicBezTo>
                  <a:cubicBezTo>
                    <a:pt x="129" y="39"/>
                    <a:pt x="126" y="38"/>
                    <a:pt x="122" y="36"/>
                  </a:cubicBezTo>
                  <a:cubicBezTo>
                    <a:pt x="111" y="34"/>
                    <a:pt x="112" y="35"/>
                    <a:pt x="108" y="36"/>
                  </a:cubicBezTo>
                  <a:cubicBezTo>
                    <a:pt x="105" y="35"/>
                    <a:pt x="102" y="36"/>
                    <a:pt x="98" y="36"/>
                  </a:cubicBezTo>
                  <a:cubicBezTo>
                    <a:pt x="93" y="34"/>
                    <a:pt x="92" y="34"/>
                    <a:pt x="91" y="30"/>
                  </a:cubicBezTo>
                  <a:cubicBezTo>
                    <a:pt x="86" y="20"/>
                    <a:pt x="88" y="15"/>
                    <a:pt x="71" y="12"/>
                  </a:cubicBezTo>
                  <a:cubicBezTo>
                    <a:pt x="59" y="10"/>
                    <a:pt x="60" y="6"/>
                    <a:pt x="45" y="0"/>
                  </a:cubicBezTo>
                  <a:cubicBezTo>
                    <a:pt x="42" y="2"/>
                    <a:pt x="30" y="4"/>
                    <a:pt x="30" y="11"/>
                  </a:cubicBezTo>
                  <a:cubicBezTo>
                    <a:pt x="30" y="15"/>
                    <a:pt x="31" y="19"/>
                    <a:pt x="35" y="20"/>
                  </a:cubicBezTo>
                  <a:cubicBezTo>
                    <a:pt x="34" y="24"/>
                    <a:pt x="23" y="34"/>
                    <a:pt x="17" y="34"/>
                  </a:cubicBezTo>
                  <a:cubicBezTo>
                    <a:pt x="12" y="34"/>
                    <a:pt x="9" y="32"/>
                    <a:pt x="6" y="31"/>
                  </a:cubicBezTo>
                  <a:cubicBezTo>
                    <a:pt x="6" y="31"/>
                    <a:pt x="0" y="48"/>
                    <a:pt x="9" y="50"/>
                  </a:cubicBezTo>
                  <a:cubicBezTo>
                    <a:pt x="11" y="59"/>
                    <a:pt x="22" y="65"/>
                    <a:pt x="22" y="76"/>
                  </a:cubicBezTo>
                  <a:cubicBezTo>
                    <a:pt x="29" y="76"/>
                    <a:pt x="27" y="81"/>
                    <a:pt x="31" y="87"/>
                  </a:cubicBezTo>
                  <a:cubicBezTo>
                    <a:pt x="36" y="91"/>
                    <a:pt x="48" y="101"/>
                    <a:pt x="48" y="111"/>
                  </a:cubicBezTo>
                  <a:cubicBezTo>
                    <a:pt x="48" y="129"/>
                    <a:pt x="65" y="131"/>
                    <a:pt x="70" y="145"/>
                  </a:cubicBezTo>
                  <a:cubicBezTo>
                    <a:pt x="74" y="160"/>
                    <a:pt x="85" y="163"/>
                    <a:pt x="90" y="179"/>
                  </a:cubicBezTo>
                  <a:cubicBezTo>
                    <a:pt x="90" y="179"/>
                    <a:pt x="90" y="179"/>
                    <a:pt x="90" y="179"/>
                  </a:cubicBezTo>
                  <a:cubicBezTo>
                    <a:pt x="94" y="179"/>
                    <a:pt x="94" y="179"/>
                    <a:pt x="94" y="179"/>
                  </a:cubicBezTo>
                  <a:cubicBezTo>
                    <a:pt x="94" y="179"/>
                    <a:pt x="94" y="179"/>
                    <a:pt x="94" y="179"/>
                  </a:cubicBezTo>
                  <a:cubicBezTo>
                    <a:pt x="98" y="175"/>
                    <a:pt x="98" y="174"/>
                    <a:pt x="98" y="168"/>
                  </a:cubicBezTo>
                  <a:cubicBezTo>
                    <a:pt x="98" y="164"/>
                    <a:pt x="102" y="163"/>
                    <a:pt x="104" y="163"/>
                  </a:cubicBezTo>
                  <a:cubicBezTo>
                    <a:pt x="115" y="163"/>
                    <a:pt x="121" y="167"/>
                    <a:pt x="126" y="172"/>
                  </a:cubicBezTo>
                  <a:cubicBezTo>
                    <a:pt x="129" y="167"/>
                    <a:pt x="140" y="153"/>
                    <a:pt x="140" y="153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0" y="103"/>
                    <a:pt x="210" y="103"/>
                    <a:pt x="210" y="103"/>
                  </a:cubicBezTo>
                  <a:cubicBezTo>
                    <a:pt x="205" y="107"/>
                    <a:pt x="205" y="107"/>
                    <a:pt x="205" y="107"/>
                  </a:cubicBezTo>
                  <a:cubicBezTo>
                    <a:pt x="176" y="104"/>
                    <a:pt x="176" y="104"/>
                    <a:pt x="176" y="104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66" y="85"/>
                    <a:pt x="166" y="85"/>
                    <a:pt x="166" y="8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0" name="Freeform 244" descr="Dark vertical"/>
            <p:cNvSpPr>
              <a:spLocks/>
            </p:cNvSpPr>
            <p:nvPr/>
          </p:nvSpPr>
          <p:spPr bwMode="auto">
            <a:xfrm>
              <a:off x="3775075" y="3018405"/>
              <a:ext cx="92075" cy="76200"/>
            </a:xfrm>
            <a:custGeom>
              <a:avLst/>
              <a:gdLst/>
              <a:ahLst/>
              <a:cxnLst>
                <a:cxn ang="0">
                  <a:pos x="3" y="21"/>
                </a:cxn>
                <a:cxn ang="0">
                  <a:pos x="14" y="24"/>
                </a:cxn>
                <a:cxn ang="0">
                  <a:pos x="50" y="0"/>
                </a:cxn>
                <a:cxn ang="0">
                  <a:pos x="53" y="11"/>
                </a:cxn>
                <a:cxn ang="0">
                  <a:pos x="53" y="11"/>
                </a:cxn>
                <a:cxn ang="0">
                  <a:pos x="46" y="36"/>
                </a:cxn>
                <a:cxn ang="0">
                  <a:pos x="42" y="42"/>
                </a:cxn>
                <a:cxn ang="0">
                  <a:pos x="13" y="39"/>
                </a:cxn>
                <a:cxn ang="0">
                  <a:pos x="3" y="21"/>
                </a:cxn>
              </a:cxnLst>
              <a:rect l="0" t="0" r="r" b="b"/>
              <a:pathLst>
                <a:path w="53" h="42">
                  <a:moveTo>
                    <a:pt x="3" y="21"/>
                  </a:moveTo>
                  <a:cubicBezTo>
                    <a:pt x="8" y="18"/>
                    <a:pt x="0" y="27"/>
                    <a:pt x="14" y="24"/>
                  </a:cubicBezTo>
                  <a:cubicBezTo>
                    <a:pt x="33" y="22"/>
                    <a:pt x="36" y="21"/>
                    <a:pt x="50" y="0"/>
                  </a:cubicBezTo>
                  <a:cubicBezTo>
                    <a:pt x="51" y="3"/>
                    <a:pt x="52" y="7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3" y="21"/>
                    <a:pt x="3" y="21"/>
                    <a:pt x="3" y="2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1" name="Freeform 245" descr="Dark vertical"/>
            <p:cNvSpPr>
              <a:spLocks/>
            </p:cNvSpPr>
            <p:nvPr/>
          </p:nvSpPr>
          <p:spPr bwMode="auto">
            <a:xfrm>
              <a:off x="3856038" y="3016818"/>
              <a:ext cx="11112" cy="19050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7" y="9"/>
                </a:cxn>
                <a:cxn ang="0">
                  <a:pos x="7" y="11"/>
                </a:cxn>
                <a:cxn ang="0">
                  <a:pos x="7" y="11"/>
                </a:cxn>
                <a:cxn ang="0">
                  <a:pos x="7" y="11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cubicBezTo>
                    <a:pt x="6" y="7"/>
                    <a:pt x="1" y="7"/>
                    <a:pt x="0" y="3"/>
                  </a:cubicBezTo>
                  <a:cubicBezTo>
                    <a:pt x="0" y="1"/>
                    <a:pt x="2" y="1"/>
                    <a:pt x="4" y="0"/>
                  </a:cubicBezTo>
                  <a:cubicBezTo>
                    <a:pt x="5" y="4"/>
                    <a:pt x="7" y="5"/>
                    <a:pt x="7" y="9"/>
                  </a:cubicBezTo>
                  <a:cubicBezTo>
                    <a:pt x="7" y="10"/>
                    <a:pt x="7" y="9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2" name="Freeform 246" descr="Dark vertical"/>
            <p:cNvSpPr>
              <a:spLocks/>
            </p:cNvSpPr>
            <p:nvPr/>
          </p:nvSpPr>
          <p:spPr bwMode="auto">
            <a:xfrm>
              <a:off x="3806825" y="3042218"/>
              <a:ext cx="120650" cy="17303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7" y="18"/>
                </a:cxn>
                <a:cxn ang="0">
                  <a:pos x="68" y="29"/>
                </a:cxn>
                <a:cxn ang="0">
                  <a:pos x="53" y="69"/>
                </a:cxn>
                <a:cxn ang="0">
                  <a:pos x="40" y="79"/>
                </a:cxn>
                <a:cxn ang="0">
                  <a:pos x="29" y="83"/>
                </a:cxn>
                <a:cxn ang="0">
                  <a:pos x="9" y="95"/>
                </a:cxn>
                <a:cxn ang="0">
                  <a:pos x="5" y="89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66"/>
                </a:cxn>
                <a:cxn ang="0">
                  <a:pos x="19" y="62"/>
                </a:cxn>
                <a:cxn ang="0">
                  <a:pos x="34" y="33"/>
                </a:cxn>
                <a:cxn ang="0">
                  <a:pos x="29" y="25"/>
                </a:cxn>
                <a:cxn ang="0">
                  <a:pos x="35" y="0"/>
                </a:cxn>
              </a:cxnLst>
              <a:rect l="0" t="0" r="r" b="b"/>
              <a:pathLst>
                <a:path w="68" h="95">
                  <a:moveTo>
                    <a:pt x="35" y="0"/>
                  </a:moveTo>
                  <a:cubicBezTo>
                    <a:pt x="35" y="5"/>
                    <a:pt x="38" y="15"/>
                    <a:pt x="47" y="18"/>
                  </a:cubicBezTo>
                  <a:cubicBezTo>
                    <a:pt x="55" y="20"/>
                    <a:pt x="68" y="20"/>
                    <a:pt x="68" y="29"/>
                  </a:cubicBezTo>
                  <a:cubicBezTo>
                    <a:pt x="68" y="44"/>
                    <a:pt x="53" y="53"/>
                    <a:pt x="53" y="69"/>
                  </a:cubicBezTo>
                  <a:cubicBezTo>
                    <a:pt x="49" y="70"/>
                    <a:pt x="37" y="75"/>
                    <a:pt x="40" y="79"/>
                  </a:cubicBezTo>
                  <a:cubicBezTo>
                    <a:pt x="37" y="81"/>
                    <a:pt x="32" y="83"/>
                    <a:pt x="29" y="83"/>
                  </a:cubicBezTo>
                  <a:cubicBezTo>
                    <a:pt x="29" y="95"/>
                    <a:pt x="15" y="89"/>
                    <a:pt x="9" y="95"/>
                  </a:cubicBezTo>
                  <a:cubicBezTo>
                    <a:pt x="9" y="92"/>
                    <a:pt x="5" y="91"/>
                    <a:pt x="5" y="89"/>
                  </a:cubicBezTo>
                  <a:cubicBezTo>
                    <a:pt x="5" y="82"/>
                    <a:pt x="4" y="78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5" y="0"/>
                    <a:pt x="35" y="0"/>
                    <a:pt x="35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3" name="Freeform 247" descr="Dark vertical"/>
            <p:cNvSpPr>
              <a:spLocks/>
            </p:cNvSpPr>
            <p:nvPr/>
          </p:nvSpPr>
          <p:spPr bwMode="auto">
            <a:xfrm>
              <a:off x="3441700" y="2904105"/>
              <a:ext cx="53975" cy="8731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0" y="28"/>
                </a:cxn>
                <a:cxn ang="0">
                  <a:pos x="22" y="48"/>
                </a:cxn>
                <a:cxn ang="0">
                  <a:pos x="22" y="48"/>
                </a:cxn>
                <a:cxn ang="0">
                  <a:pos x="13" y="33"/>
                </a:cxn>
                <a:cxn ang="0">
                  <a:pos x="7" y="23"/>
                </a:cxn>
                <a:cxn ang="0">
                  <a:pos x="2" y="9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30" h="48">
                  <a:moveTo>
                    <a:pt x="21" y="0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5" y="48"/>
                    <a:pt x="13" y="37"/>
                    <a:pt x="13" y="33"/>
                  </a:cubicBezTo>
                  <a:cubicBezTo>
                    <a:pt x="7" y="33"/>
                    <a:pt x="7" y="28"/>
                    <a:pt x="7" y="23"/>
                  </a:cubicBezTo>
                  <a:cubicBezTo>
                    <a:pt x="0" y="23"/>
                    <a:pt x="2" y="15"/>
                    <a:pt x="2" y="9"/>
                  </a:cubicBezTo>
                  <a:cubicBezTo>
                    <a:pt x="13" y="11"/>
                    <a:pt x="17" y="7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4" name="Freeform 248" descr="Dark vertical"/>
            <p:cNvSpPr>
              <a:spLocks/>
            </p:cNvSpPr>
            <p:nvPr/>
          </p:nvSpPr>
          <p:spPr bwMode="auto">
            <a:xfrm>
              <a:off x="3074988" y="2883468"/>
              <a:ext cx="266700" cy="279400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8" y="14"/>
                </a:cxn>
                <a:cxn ang="0">
                  <a:pos x="16" y="2"/>
                </a:cxn>
                <a:cxn ang="0">
                  <a:pos x="44" y="6"/>
                </a:cxn>
                <a:cxn ang="0">
                  <a:pos x="52" y="20"/>
                </a:cxn>
                <a:cxn ang="0">
                  <a:pos x="63" y="21"/>
                </a:cxn>
                <a:cxn ang="0">
                  <a:pos x="86" y="32"/>
                </a:cxn>
                <a:cxn ang="0">
                  <a:pos x="90" y="32"/>
                </a:cxn>
                <a:cxn ang="0">
                  <a:pos x="92" y="22"/>
                </a:cxn>
                <a:cxn ang="0">
                  <a:pos x="90" y="14"/>
                </a:cxn>
                <a:cxn ang="0">
                  <a:pos x="90" y="9"/>
                </a:cxn>
                <a:cxn ang="0">
                  <a:pos x="108" y="0"/>
                </a:cxn>
                <a:cxn ang="0">
                  <a:pos x="121" y="10"/>
                </a:cxn>
                <a:cxn ang="0">
                  <a:pos x="141" y="14"/>
                </a:cxn>
                <a:cxn ang="0">
                  <a:pos x="141" y="20"/>
                </a:cxn>
                <a:cxn ang="0">
                  <a:pos x="143" y="28"/>
                </a:cxn>
                <a:cxn ang="0">
                  <a:pos x="140" y="33"/>
                </a:cxn>
                <a:cxn ang="0">
                  <a:pos x="148" y="46"/>
                </a:cxn>
                <a:cxn ang="0">
                  <a:pos x="148" y="46"/>
                </a:cxn>
                <a:cxn ang="0">
                  <a:pos x="149" y="124"/>
                </a:cxn>
                <a:cxn ang="0">
                  <a:pos x="149" y="124"/>
                </a:cxn>
                <a:cxn ang="0">
                  <a:pos x="149" y="132"/>
                </a:cxn>
                <a:cxn ang="0">
                  <a:pos x="141" y="145"/>
                </a:cxn>
                <a:cxn ang="0">
                  <a:pos x="141" y="153"/>
                </a:cxn>
                <a:cxn ang="0">
                  <a:pos x="141" y="153"/>
                </a:cxn>
                <a:cxn ang="0">
                  <a:pos x="65" y="109"/>
                </a:cxn>
                <a:cxn ang="0">
                  <a:pos x="65" y="109"/>
                </a:cxn>
                <a:cxn ang="0">
                  <a:pos x="59" y="110"/>
                </a:cxn>
                <a:cxn ang="0">
                  <a:pos x="55" y="114"/>
                </a:cxn>
                <a:cxn ang="0">
                  <a:pos x="47" y="116"/>
                </a:cxn>
                <a:cxn ang="0">
                  <a:pos x="37" y="109"/>
                </a:cxn>
                <a:cxn ang="0">
                  <a:pos x="23" y="108"/>
                </a:cxn>
                <a:cxn ang="0">
                  <a:pos x="3" y="85"/>
                </a:cxn>
                <a:cxn ang="0">
                  <a:pos x="4" y="7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151" h="153">
                  <a:moveTo>
                    <a:pt x="0" y="37"/>
                  </a:moveTo>
                  <a:cubicBezTo>
                    <a:pt x="4" y="28"/>
                    <a:pt x="9" y="28"/>
                    <a:pt x="8" y="14"/>
                  </a:cubicBezTo>
                  <a:cubicBezTo>
                    <a:pt x="8" y="9"/>
                    <a:pt x="19" y="18"/>
                    <a:pt x="16" y="2"/>
                  </a:cubicBezTo>
                  <a:cubicBezTo>
                    <a:pt x="28" y="1"/>
                    <a:pt x="38" y="3"/>
                    <a:pt x="44" y="6"/>
                  </a:cubicBezTo>
                  <a:cubicBezTo>
                    <a:pt x="49" y="9"/>
                    <a:pt x="48" y="16"/>
                    <a:pt x="52" y="20"/>
                  </a:cubicBezTo>
                  <a:cubicBezTo>
                    <a:pt x="54" y="22"/>
                    <a:pt x="60" y="20"/>
                    <a:pt x="63" y="21"/>
                  </a:cubicBezTo>
                  <a:cubicBezTo>
                    <a:pt x="71" y="24"/>
                    <a:pt x="77" y="32"/>
                    <a:pt x="86" y="32"/>
                  </a:cubicBezTo>
                  <a:cubicBezTo>
                    <a:pt x="87" y="32"/>
                    <a:pt x="89" y="32"/>
                    <a:pt x="90" y="32"/>
                  </a:cubicBezTo>
                  <a:cubicBezTo>
                    <a:pt x="90" y="27"/>
                    <a:pt x="92" y="25"/>
                    <a:pt x="92" y="22"/>
                  </a:cubicBezTo>
                  <a:cubicBezTo>
                    <a:pt x="92" y="20"/>
                    <a:pt x="90" y="18"/>
                    <a:pt x="90" y="14"/>
                  </a:cubicBezTo>
                  <a:cubicBezTo>
                    <a:pt x="90" y="13"/>
                    <a:pt x="90" y="10"/>
                    <a:pt x="90" y="9"/>
                  </a:cubicBezTo>
                  <a:cubicBezTo>
                    <a:pt x="97" y="9"/>
                    <a:pt x="100" y="0"/>
                    <a:pt x="108" y="0"/>
                  </a:cubicBezTo>
                  <a:cubicBezTo>
                    <a:pt x="119" y="0"/>
                    <a:pt x="116" y="6"/>
                    <a:pt x="121" y="10"/>
                  </a:cubicBezTo>
                  <a:cubicBezTo>
                    <a:pt x="124" y="14"/>
                    <a:pt x="134" y="14"/>
                    <a:pt x="141" y="14"/>
                  </a:cubicBezTo>
                  <a:cubicBezTo>
                    <a:pt x="141" y="16"/>
                    <a:pt x="141" y="18"/>
                    <a:pt x="141" y="20"/>
                  </a:cubicBezTo>
                  <a:cubicBezTo>
                    <a:pt x="141" y="22"/>
                    <a:pt x="143" y="24"/>
                    <a:pt x="143" y="28"/>
                  </a:cubicBezTo>
                  <a:cubicBezTo>
                    <a:pt x="143" y="29"/>
                    <a:pt x="140" y="31"/>
                    <a:pt x="140" y="33"/>
                  </a:cubicBezTo>
                  <a:cubicBezTo>
                    <a:pt x="140" y="38"/>
                    <a:pt x="142" y="44"/>
                    <a:pt x="148" y="46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9" y="126"/>
                    <a:pt x="149" y="127"/>
                    <a:pt x="149" y="132"/>
                  </a:cubicBezTo>
                  <a:cubicBezTo>
                    <a:pt x="149" y="140"/>
                    <a:pt x="151" y="146"/>
                    <a:pt x="141" y="145"/>
                  </a:cubicBezTo>
                  <a:cubicBezTo>
                    <a:pt x="141" y="147"/>
                    <a:pt x="141" y="150"/>
                    <a:pt x="141" y="153"/>
                  </a:cubicBezTo>
                  <a:cubicBezTo>
                    <a:pt x="141" y="153"/>
                    <a:pt x="141" y="153"/>
                    <a:pt x="141" y="153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1" y="109"/>
                    <a:pt x="61" y="110"/>
                    <a:pt x="59" y="110"/>
                  </a:cubicBezTo>
                  <a:cubicBezTo>
                    <a:pt x="59" y="110"/>
                    <a:pt x="54" y="114"/>
                    <a:pt x="55" y="114"/>
                  </a:cubicBezTo>
                  <a:cubicBezTo>
                    <a:pt x="52" y="115"/>
                    <a:pt x="49" y="116"/>
                    <a:pt x="47" y="116"/>
                  </a:cubicBezTo>
                  <a:cubicBezTo>
                    <a:pt x="42" y="116"/>
                    <a:pt x="38" y="112"/>
                    <a:pt x="37" y="109"/>
                  </a:cubicBezTo>
                  <a:cubicBezTo>
                    <a:pt x="31" y="108"/>
                    <a:pt x="28" y="105"/>
                    <a:pt x="23" y="108"/>
                  </a:cubicBezTo>
                  <a:cubicBezTo>
                    <a:pt x="23" y="92"/>
                    <a:pt x="3" y="100"/>
                    <a:pt x="3" y="85"/>
                  </a:cubicBezTo>
                  <a:cubicBezTo>
                    <a:pt x="3" y="81"/>
                    <a:pt x="4" y="73"/>
                    <a:pt x="4" y="70"/>
                  </a:cubicBezTo>
                  <a:cubicBezTo>
                    <a:pt x="4" y="59"/>
                    <a:pt x="4" y="46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5" name="Freeform 249" descr="Dark vertical"/>
            <p:cNvSpPr>
              <a:spLocks/>
            </p:cNvSpPr>
            <p:nvPr/>
          </p:nvSpPr>
          <p:spPr bwMode="auto">
            <a:xfrm>
              <a:off x="3040063" y="2796155"/>
              <a:ext cx="68262" cy="150813"/>
            </a:xfrm>
            <a:custGeom>
              <a:avLst/>
              <a:gdLst/>
              <a:ahLst/>
              <a:cxnLst>
                <a:cxn ang="0">
                  <a:pos x="18" y="83"/>
                </a:cxn>
                <a:cxn ang="0">
                  <a:pos x="28" y="62"/>
                </a:cxn>
                <a:cxn ang="0">
                  <a:pos x="36" y="49"/>
                </a:cxn>
                <a:cxn ang="0">
                  <a:pos x="24" y="40"/>
                </a:cxn>
                <a:cxn ang="0">
                  <a:pos x="18" y="37"/>
                </a:cxn>
                <a:cxn ang="0">
                  <a:pos x="27" y="24"/>
                </a:cxn>
                <a:cxn ang="0">
                  <a:pos x="21" y="15"/>
                </a:cxn>
                <a:cxn ang="0">
                  <a:pos x="23" y="12"/>
                </a:cxn>
                <a:cxn ang="0">
                  <a:pos x="23" y="12"/>
                </a:cxn>
                <a:cxn ang="0">
                  <a:pos x="23" y="6"/>
                </a:cxn>
                <a:cxn ang="0">
                  <a:pos x="23" y="6"/>
                </a:cxn>
                <a:cxn ang="0">
                  <a:pos x="11" y="0"/>
                </a:cxn>
                <a:cxn ang="0">
                  <a:pos x="5" y="31"/>
                </a:cxn>
                <a:cxn ang="0">
                  <a:pos x="0" y="43"/>
                </a:cxn>
                <a:cxn ang="0">
                  <a:pos x="18" y="83"/>
                </a:cxn>
                <a:cxn ang="0">
                  <a:pos x="18" y="83"/>
                </a:cxn>
              </a:cxnLst>
              <a:rect l="0" t="0" r="r" b="b"/>
              <a:pathLst>
                <a:path w="39" h="83">
                  <a:moveTo>
                    <a:pt x="18" y="83"/>
                  </a:moveTo>
                  <a:cubicBezTo>
                    <a:pt x="22" y="76"/>
                    <a:pt x="29" y="76"/>
                    <a:pt x="28" y="62"/>
                  </a:cubicBezTo>
                  <a:cubicBezTo>
                    <a:pt x="28" y="57"/>
                    <a:pt x="39" y="66"/>
                    <a:pt x="36" y="49"/>
                  </a:cubicBezTo>
                  <a:cubicBezTo>
                    <a:pt x="34" y="49"/>
                    <a:pt x="27" y="42"/>
                    <a:pt x="24" y="40"/>
                  </a:cubicBezTo>
                  <a:cubicBezTo>
                    <a:pt x="22" y="40"/>
                    <a:pt x="18" y="38"/>
                    <a:pt x="18" y="37"/>
                  </a:cubicBezTo>
                  <a:cubicBezTo>
                    <a:pt x="18" y="36"/>
                    <a:pt x="24" y="25"/>
                    <a:pt x="27" y="24"/>
                  </a:cubicBezTo>
                  <a:cubicBezTo>
                    <a:pt x="24" y="21"/>
                    <a:pt x="21" y="19"/>
                    <a:pt x="21" y="15"/>
                  </a:cubicBezTo>
                  <a:cubicBezTo>
                    <a:pt x="21" y="14"/>
                    <a:pt x="22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6"/>
                    <a:pt x="11" y="1"/>
                    <a:pt x="11" y="0"/>
                  </a:cubicBezTo>
                  <a:cubicBezTo>
                    <a:pt x="11" y="0"/>
                    <a:pt x="3" y="11"/>
                    <a:pt x="5" y="31"/>
                  </a:cubicBezTo>
                  <a:cubicBezTo>
                    <a:pt x="3" y="35"/>
                    <a:pt x="3" y="40"/>
                    <a:pt x="0" y="43"/>
                  </a:cubicBezTo>
                  <a:cubicBezTo>
                    <a:pt x="13" y="55"/>
                    <a:pt x="16" y="63"/>
                    <a:pt x="18" y="83"/>
                  </a:cubicBezTo>
                  <a:cubicBezTo>
                    <a:pt x="18" y="83"/>
                    <a:pt x="18" y="83"/>
                    <a:pt x="18" y="8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6" name="Freeform 250" descr="Dark vertical"/>
            <p:cNvSpPr>
              <a:spLocks/>
            </p:cNvSpPr>
            <p:nvPr/>
          </p:nvSpPr>
          <p:spPr bwMode="auto">
            <a:xfrm>
              <a:off x="2765425" y="2796155"/>
              <a:ext cx="347663" cy="373063"/>
            </a:xfrm>
            <a:custGeom>
              <a:avLst/>
              <a:gdLst/>
              <a:ahLst/>
              <a:cxnLst>
                <a:cxn ang="0">
                  <a:pos x="122" y="205"/>
                </a:cxn>
                <a:cxn ang="0">
                  <a:pos x="134" y="205"/>
                </a:cxn>
                <a:cxn ang="0">
                  <a:pos x="134" y="205"/>
                </a:cxn>
                <a:cxn ang="0">
                  <a:pos x="196" y="155"/>
                </a:cxn>
                <a:cxn ang="0">
                  <a:pos x="196" y="155"/>
                </a:cxn>
                <a:cxn ang="0">
                  <a:pos x="177" y="133"/>
                </a:cxn>
                <a:cxn ang="0">
                  <a:pos x="178" y="118"/>
                </a:cxn>
                <a:cxn ang="0">
                  <a:pos x="171" y="85"/>
                </a:cxn>
                <a:cxn ang="0">
                  <a:pos x="154" y="43"/>
                </a:cxn>
                <a:cxn ang="0">
                  <a:pos x="159" y="31"/>
                </a:cxn>
                <a:cxn ang="0">
                  <a:pos x="165" y="0"/>
                </a:cxn>
                <a:cxn ang="0">
                  <a:pos x="138" y="6"/>
                </a:cxn>
                <a:cxn ang="0">
                  <a:pos x="116" y="6"/>
                </a:cxn>
                <a:cxn ang="0">
                  <a:pos x="79" y="15"/>
                </a:cxn>
                <a:cxn ang="0">
                  <a:pos x="60" y="28"/>
                </a:cxn>
                <a:cxn ang="0">
                  <a:pos x="69" y="29"/>
                </a:cxn>
                <a:cxn ang="0">
                  <a:pos x="69" y="29"/>
                </a:cxn>
                <a:cxn ang="0">
                  <a:pos x="68" y="49"/>
                </a:cxn>
                <a:cxn ang="0">
                  <a:pos x="68" y="49"/>
                </a:cxn>
                <a:cxn ang="0">
                  <a:pos x="73" y="55"/>
                </a:cxn>
                <a:cxn ang="0">
                  <a:pos x="63" y="59"/>
                </a:cxn>
                <a:cxn ang="0">
                  <a:pos x="47" y="74"/>
                </a:cxn>
                <a:cxn ang="0">
                  <a:pos x="17" y="88"/>
                </a:cxn>
                <a:cxn ang="0">
                  <a:pos x="1" y="98"/>
                </a:cxn>
                <a:cxn ang="0">
                  <a:pos x="1" y="98"/>
                </a:cxn>
                <a:cxn ang="0">
                  <a:pos x="1" y="110"/>
                </a:cxn>
                <a:cxn ang="0">
                  <a:pos x="0" y="114"/>
                </a:cxn>
                <a:cxn ang="0">
                  <a:pos x="32" y="135"/>
                </a:cxn>
                <a:cxn ang="0">
                  <a:pos x="88" y="177"/>
                </a:cxn>
                <a:cxn ang="0">
                  <a:pos x="93" y="182"/>
                </a:cxn>
                <a:cxn ang="0">
                  <a:pos x="96" y="188"/>
                </a:cxn>
                <a:cxn ang="0">
                  <a:pos x="96" y="188"/>
                </a:cxn>
                <a:cxn ang="0">
                  <a:pos x="122" y="205"/>
                </a:cxn>
                <a:cxn ang="0">
                  <a:pos x="122" y="205"/>
                </a:cxn>
              </a:cxnLst>
              <a:rect l="0" t="0" r="r" b="b"/>
              <a:pathLst>
                <a:path w="196" h="205">
                  <a:moveTo>
                    <a:pt x="122" y="205"/>
                  </a:moveTo>
                  <a:cubicBezTo>
                    <a:pt x="125" y="199"/>
                    <a:pt x="131" y="201"/>
                    <a:pt x="134" y="205"/>
                  </a:cubicBezTo>
                  <a:cubicBezTo>
                    <a:pt x="134" y="205"/>
                    <a:pt x="134" y="205"/>
                    <a:pt x="134" y="205"/>
                  </a:cubicBezTo>
                  <a:cubicBezTo>
                    <a:pt x="196" y="155"/>
                    <a:pt x="196" y="155"/>
                    <a:pt x="196" y="155"/>
                  </a:cubicBezTo>
                  <a:cubicBezTo>
                    <a:pt x="196" y="155"/>
                    <a:pt x="196" y="155"/>
                    <a:pt x="196" y="155"/>
                  </a:cubicBezTo>
                  <a:cubicBezTo>
                    <a:pt x="196" y="139"/>
                    <a:pt x="177" y="148"/>
                    <a:pt x="177" y="133"/>
                  </a:cubicBezTo>
                  <a:cubicBezTo>
                    <a:pt x="177" y="129"/>
                    <a:pt x="178" y="121"/>
                    <a:pt x="178" y="118"/>
                  </a:cubicBezTo>
                  <a:cubicBezTo>
                    <a:pt x="178" y="107"/>
                    <a:pt x="177" y="86"/>
                    <a:pt x="171" y="85"/>
                  </a:cubicBezTo>
                  <a:cubicBezTo>
                    <a:pt x="170" y="68"/>
                    <a:pt x="163" y="49"/>
                    <a:pt x="154" y="43"/>
                  </a:cubicBezTo>
                  <a:cubicBezTo>
                    <a:pt x="157" y="40"/>
                    <a:pt x="157" y="35"/>
                    <a:pt x="159" y="31"/>
                  </a:cubicBezTo>
                  <a:cubicBezTo>
                    <a:pt x="154" y="7"/>
                    <a:pt x="163" y="5"/>
                    <a:pt x="165" y="0"/>
                  </a:cubicBezTo>
                  <a:cubicBezTo>
                    <a:pt x="157" y="4"/>
                    <a:pt x="148" y="6"/>
                    <a:pt x="138" y="6"/>
                  </a:cubicBezTo>
                  <a:cubicBezTo>
                    <a:pt x="133" y="6"/>
                    <a:pt x="122" y="6"/>
                    <a:pt x="116" y="6"/>
                  </a:cubicBezTo>
                  <a:cubicBezTo>
                    <a:pt x="107" y="6"/>
                    <a:pt x="87" y="12"/>
                    <a:pt x="79" y="15"/>
                  </a:cubicBezTo>
                  <a:cubicBezTo>
                    <a:pt x="76" y="17"/>
                    <a:pt x="64" y="23"/>
                    <a:pt x="60" y="28"/>
                  </a:cubicBezTo>
                  <a:cubicBezTo>
                    <a:pt x="60" y="28"/>
                    <a:pt x="68" y="29"/>
                    <a:pt x="69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9" y="51"/>
                    <a:pt x="73" y="51"/>
                    <a:pt x="73" y="55"/>
                  </a:cubicBezTo>
                  <a:cubicBezTo>
                    <a:pt x="73" y="61"/>
                    <a:pt x="68" y="58"/>
                    <a:pt x="63" y="59"/>
                  </a:cubicBezTo>
                  <a:cubicBezTo>
                    <a:pt x="58" y="61"/>
                    <a:pt x="47" y="66"/>
                    <a:pt x="47" y="74"/>
                  </a:cubicBezTo>
                  <a:cubicBezTo>
                    <a:pt x="39" y="75"/>
                    <a:pt x="35" y="88"/>
                    <a:pt x="17" y="88"/>
                  </a:cubicBezTo>
                  <a:cubicBezTo>
                    <a:pt x="8" y="88"/>
                    <a:pt x="9" y="94"/>
                    <a:pt x="1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93" y="182"/>
                    <a:pt x="93" y="182"/>
                    <a:pt x="93" y="182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8" y="191"/>
                    <a:pt x="119" y="204"/>
                    <a:pt x="122" y="205"/>
                  </a:cubicBezTo>
                  <a:cubicBezTo>
                    <a:pt x="122" y="205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7" name="Freeform 251" descr="Dark vertical"/>
            <p:cNvSpPr>
              <a:spLocks/>
            </p:cNvSpPr>
            <p:nvPr/>
          </p:nvSpPr>
          <p:spPr bwMode="auto">
            <a:xfrm>
              <a:off x="2943225" y="2743768"/>
              <a:ext cx="11113" cy="17462"/>
            </a:xfrm>
            <a:custGeom>
              <a:avLst/>
              <a:gdLst/>
              <a:ahLst/>
              <a:cxnLst>
                <a:cxn ang="0">
                  <a:pos x="6" y="9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6" y="9"/>
                </a:cxn>
                <a:cxn ang="0">
                  <a:pos x="6" y="9"/>
                </a:cxn>
              </a:cxnLst>
              <a:rect l="0" t="0" r="r" b="b"/>
              <a:pathLst>
                <a:path w="6" h="9">
                  <a:moveTo>
                    <a:pt x="6" y="9"/>
                  </a:moveTo>
                  <a:cubicBezTo>
                    <a:pt x="6" y="7"/>
                    <a:pt x="6" y="6"/>
                    <a:pt x="6" y="4"/>
                  </a:cubicBezTo>
                  <a:cubicBezTo>
                    <a:pt x="6" y="3"/>
                    <a:pt x="5" y="2"/>
                    <a:pt x="4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6"/>
                    <a:pt x="4" y="7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8" name="Freeform 252" descr="Dark vertical"/>
            <p:cNvSpPr>
              <a:spLocks/>
            </p:cNvSpPr>
            <p:nvPr/>
          </p:nvSpPr>
          <p:spPr bwMode="auto">
            <a:xfrm>
              <a:off x="2755900" y="2669155"/>
              <a:ext cx="198438" cy="158750"/>
            </a:xfrm>
            <a:custGeom>
              <a:avLst/>
              <a:gdLst/>
              <a:ahLst/>
              <a:cxnLst>
                <a:cxn ang="0">
                  <a:pos x="69" y="2"/>
                </a:cxn>
                <a:cxn ang="0">
                  <a:pos x="92" y="15"/>
                </a:cxn>
                <a:cxn ang="0">
                  <a:pos x="96" y="11"/>
                </a:cxn>
                <a:cxn ang="0">
                  <a:pos x="110" y="15"/>
                </a:cxn>
                <a:cxn ang="0">
                  <a:pos x="111" y="22"/>
                </a:cxn>
                <a:cxn ang="0">
                  <a:pos x="87" y="39"/>
                </a:cxn>
                <a:cxn ang="0">
                  <a:pos x="76" y="66"/>
                </a:cxn>
                <a:cxn ang="0">
                  <a:pos x="62" y="79"/>
                </a:cxn>
                <a:cxn ang="0">
                  <a:pos x="31" y="86"/>
                </a:cxn>
                <a:cxn ang="0">
                  <a:pos x="19" y="72"/>
                </a:cxn>
                <a:cxn ang="0">
                  <a:pos x="21" y="51"/>
                </a:cxn>
                <a:cxn ang="0">
                  <a:pos x="30" y="27"/>
                </a:cxn>
                <a:cxn ang="0">
                  <a:pos x="30" y="23"/>
                </a:cxn>
                <a:cxn ang="0">
                  <a:pos x="4" y="20"/>
                </a:cxn>
                <a:cxn ang="0">
                  <a:pos x="0" y="7"/>
                </a:cxn>
                <a:cxn ang="0">
                  <a:pos x="15" y="0"/>
                </a:cxn>
                <a:cxn ang="0">
                  <a:pos x="34" y="3"/>
                </a:cxn>
                <a:cxn ang="0">
                  <a:pos x="47" y="7"/>
                </a:cxn>
                <a:cxn ang="0">
                  <a:pos x="47" y="7"/>
                </a:cxn>
                <a:cxn ang="0">
                  <a:pos x="64" y="7"/>
                </a:cxn>
                <a:cxn ang="0">
                  <a:pos x="64" y="7"/>
                </a:cxn>
                <a:cxn ang="0">
                  <a:pos x="69" y="2"/>
                </a:cxn>
                <a:cxn ang="0">
                  <a:pos x="69" y="2"/>
                </a:cxn>
              </a:cxnLst>
              <a:rect l="0" t="0" r="r" b="b"/>
              <a:pathLst>
                <a:path w="112" h="88">
                  <a:moveTo>
                    <a:pt x="69" y="2"/>
                  </a:moveTo>
                  <a:cubicBezTo>
                    <a:pt x="72" y="9"/>
                    <a:pt x="86" y="15"/>
                    <a:pt x="92" y="15"/>
                  </a:cubicBezTo>
                  <a:cubicBezTo>
                    <a:pt x="94" y="15"/>
                    <a:pt x="95" y="11"/>
                    <a:pt x="96" y="11"/>
                  </a:cubicBezTo>
                  <a:cubicBezTo>
                    <a:pt x="99" y="16"/>
                    <a:pt x="105" y="15"/>
                    <a:pt x="110" y="15"/>
                  </a:cubicBezTo>
                  <a:cubicBezTo>
                    <a:pt x="110" y="16"/>
                    <a:pt x="112" y="22"/>
                    <a:pt x="111" y="22"/>
                  </a:cubicBezTo>
                  <a:cubicBezTo>
                    <a:pt x="99" y="24"/>
                    <a:pt x="93" y="35"/>
                    <a:pt x="87" y="39"/>
                  </a:cubicBezTo>
                  <a:cubicBezTo>
                    <a:pt x="74" y="47"/>
                    <a:pt x="87" y="57"/>
                    <a:pt x="76" y="66"/>
                  </a:cubicBezTo>
                  <a:cubicBezTo>
                    <a:pt x="57" y="81"/>
                    <a:pt x="68" y="79"/>
                    <a:pt x="62" y="79"/>
                  </a:cubicBezTo>
                  <a:cubicBezTo>
                    <a:pt x="37" y="76"/>
                    <a:pt x="36" y="88"/>
                    <a:pt x="31" y="86"/>
                  </a:cubicBezTo>
                  <a:cubicBezTo>
                    <a:pt x="28" y="85"/>
                    <a:pt x="26" y="73"/>
                    <a:pt x="19" y="72"/>
                  </a:cubicBezTo>
                  <a:cubicBezTo>
                    <a:pt x="24" y="64"/>
                    <a:pt x="21" y="59"/>
                    <a:pt x="21" y="51"/>
                  </a:cubicBezTo>
                  <a:cubicBezTo>
                    <a:pt x="21" y="48"/>
                    <a:pt x="29" y="28"/>
                    <a:pt x="30" y="27"/>
                  </a:cubicBezTo>
                  <a:cubicBezTo>
                    <a:pt x="30" y="26"/>
                    <a:pt x="30" y="24"/>
                    <a:pt x="30" y="23"/>
                  </a:cubicBezTo>
                  <a:cubicBezTo>
                    <a:pt x="20" y="23"/>
                    <a:pt x="13" y="20"/>
                    <a:pt x="4" y="20"/>
                  </a:cubicBezTo>
                  <a:cubicBezTo>
                    <a:pt x="4" y="18"/>
                    <a:pt x="0" y="8"/>
                    <a:pt x="0" y="7"/>
                  </a:cubicBezTo>
                  <a:cubicBezTo>
                    <a:pt x="8" y="7"/>
                    <a:pt x="11" y="0"/>
                    <a:pt x="15" y="0"/>
                  </a:cubicBezTo>
                  <a:cubicBezTo>
                    <a:pt x="22" y="0"/>
                    <a:pt x="28" y="3"/>
                    <a:pt x="34" y="3"/>
                  </a:cubicBezTo>
                  <a:cubicBezTo>
                    <a:pt x="39" y="3"/>
                    <a:pt x="43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5" y="5"/>
                    <a:pt x="67" y="3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59" name="Freeform 253" descr="Dark vertical"/>
            <p:cNvSpPr>
              <a:spLocks/>
            </p:cNvSpPr>
            <p:nvPr/>
          </p:nvSpPr>
          <p:spPr bwMode="auto">
            <a:xfrm>
              <a:off x="2747963" y="2707255"/>
              <a:ext cx="61912" cy="10160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4" y="1"/>
                </a:cxn>
                <a:cxn ang="0">
                  <a:pos x="34" y="5"/>
                </a:cxn>
                <a:cxn ang="0">
                  <a:pos x="25" y="29"/>
                </a:cxn>
                <a:cxn ang="0">
                  <a:pos x="23" y="50"/>
                </a:cxn>
                <a:cxn ang="0">
                  <a:pos x="8" y="53"/>
                </a:cxn>
                <a:cxn ang="0">
                  <a:pos x="0" y="31"/>
                </a:cxn>
                <a:cxn ang="0">
                  <a:pos x="9" y="13"/>
                </a:cxn>
                <a:cxn ang="0">
                  <a:pos x="10" y="6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34" h="55">
                  <a:moveTo>
                    <a:pt x="11" y="0"/>
                  </a:moveTo>
                  <a:cubicBezTo>
                    <a:pt x="21" y="0"/>
                    <a:pt x="24" y="1"/>
                    <a:pt x="34" y="1"/>
                  </a:cubicBezTo>
                  <a:cubicBezTo>
                    <a:pt x="34" y="2"/>
                    <a:pt x="34" y="4"/>
                    <a:pt x="34" y="5"/>
                  </a:cubicBezTo>
                  <a:cubicBezTo>
                    <a:pt x="33" y="6"/>
                    <a:pt x="25" y="26"/>
                    <a:pt x="25" y="29"/>
                  </a:cubicBezTo>
                  <a:cubicBezTo>
                    <a:pt x="25" y="37"/>
                    <a:pt x="28" y="42"/>
                    <a:pt x="23" y="50"/>
                  </a:cubicBezTo>
                  <a:cubicBezTo>
                    <a:pt x="11" y="53"/>
                    <a:pt x="17" y="55"/>
                    <a:pt x="8" y="53"/>
                  </a:cubicBezTo>
                  <a:cubicBezTo>
                    <a:pt x="8" y="44"/>
                    <a:pt x="0" y="40"/>
                    <a:pt x="0" y="31"/>
                  </a:cubicBezTo>
                  <a:cubicBezTo>
                    <a:pt x="0" y="24"/>
                    <a:pt x="6" y="17"/>
                    <a:pt x="9" y="13"/>
                  </a:cubicBezTo>
                  <a:cubicBezTo>
                    <a:pt x="9" y="11"/>
                    <a:pt x="10" y="8"/>
                    <a:pt x="10" y="6"/>
                  </a:cubicBezTo>
                  <a:cubicBezTo>
                    <a:pt x="10" y="0"/>
                    <a:pt x="11" y="4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0" name="Freeform 254" descr="Dark vertical"/>
            <p:cNvSpPr>
              <a:spLocks/>
            </p:cNvSpPr>
            <p:nvPr/>
          </p:nvSpPr>
          <p:spPr bwMode="auto">
            <a:xfrm>
              <a:off x="2682875" y="2831080"/>
              <a:ext cx="211138" cy="168275"/>
            </a:xfrm>
            <a:custGeom>
              <a:avLst/>
              <a:gdLst/>
              <a:ahLst/>
              <a:cxnLst>
                <a:cxn ang="0">
                  <a:pos x="109" y="9"/>
                </a:cxn>
                <a:cxn ang="0">
                  <a:pos x="115" y="10"/>
                </a:cxn>
                <a:cxn ang="0">
                  <a:pos x="115" y="10"/>
                </a:cxn>
                <a:cxn ang="0">
                  <a:pos x="113" y="29"/>
                </a:cxn>
                <a:cxn ang="0">
                  <a:pos x="113" y="29"/>
                </a:cxn>
                <a:cxn ang="0">
                  <a:pos x="119" y="36"/>
                </a:cxn>
                <a:cxn ang="0">
                  <a:pos x="109" y="40"/>
                </a:cxn>
                <a:cxn ang="0">
                  <a:pos x="93" y="55"/>
                </a:cxn>
                <a:cxn ang="0">
                  <a:pos x="63" y="69"/>
                </a:cxn>
                <a:cxn ang="0">
                  <a:pos x="47" y="79"/>
                </a:cxn>
                <a:cxn ang="0">
                  <a:pos x="47" y="79"/>
                </a:cxn>
                <a:cxn ang="0">
                  <a:pos x="47" y="91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14" y="87"/>
                </a:cxn>
                <a:cxn ang="0">
                  <a:pos x="17" y="81"/>
                </a:cxn>
                <a:cxn ang="0">
                  <a:pos x="33" y="63"/>
                </a:cxn>
                <a:cxn ang="0">
                  <a:pos x="33" y="35"/>
                </a:cxn>
                <a:cxn ang="0">
                  <a:pos x="45" y="28"/>
                </a:cxn>
                <a:cxn ang="0">
                  <a:pos x="58" y="24"/>
                </a:cxn>
                <a:cxn ang="0">
                  <a:pos x="72" y="0"/>
                </a:cxn>
                <a:cxn ang="0">
                  <a:pos x="84" y="4"/>
                </a:cxn>
                <a:cxn ang="0">
                  <a:pos x="100" y="1"/>
                </a:cxn>
                <a:cxn ang="0">
                  <a:pos x="106" y="9"/>
                </a:cxn>
                <a:cxn ang="0">
                  <a:pos x="106" y="9"/>
                </a:cxn>
                <a:cxn ang="0">
                  <a:pos x="109" y="9"/>
                </a:cxn>
              </a:cxnLst>
              <a:rect l="0" t="0" r="r" b="b"/>
              <a:pathLst>
                <a:path w="119" h="92">
                  <a:moveTo>
                    <a:pt x="109" y="9"/>
                  </a:moveTo>
                  <a:cubicBezTo>
                    <a:pt x="109" y="10"/>
                    <a:pt x="114" y="10"/>
                    <a:pt x="115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4" y="31"/>
                    <a:pt x="119" y="32"/>
                    <a:pt x="119" y="36"/>
                  </a:cubicBezTo>
                  <a:cubicBezTo>
                    <a:pt x="119" y="42"/>
                    <a:pt x="114" y="39"/>
                    <a:pt x="109" y="40"/>
                  </a:cubicBezTo>
                  <a:cubicBezTo>
                    <a:pt x="104" y="42"/>
                    <a:pt x="93" y="47"/>
                    <a:pt x="93" y="55"/>
                  </a:cubicBezTo>
                  <a:cubicBezTo>
                    <a:pt x="85" y="56"/>
                    <a:pt x="81" y="69"/>
                    <a:pt x="63" y="69"/>
                  </a:cubicBezTo>
                  <a:cubicBezTo>
                    <a:pt x="54" y="69"/>
                    <a:pt x="55" y="75"/>
                    <a:pt x="47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3" y="90"/>
                    <a:pt x="8" y="90"/>
                    <a:pt x="14" y="87"/>
                  </a:cubicBezTo>
                  <a:cubicBezTo>
                    <a:pt x="17" y="86"/>
                    <a:pt x="16" y="83"/>
                    <a:pt x="17" y="81"/>
                  </a:cubicBezTo>
                  <a:cubicBezTo>
                    <a:pt x="21" y="74"/>
                    <a:pt x="33" y="74"/>
                    <a:pt x="33" y="63"/>
                  </a:cubicBezTo>
                  <a:cubicBezTo>
                    <a:pt x="33" y="57"/>
                    <a:pt x="35" y="44"/>
                    <a:pt x="33" y="35"/>
                  </a:cubicBezTo>
                  <a:cubicBezTo>
                    <a:pt x="41" y="35"/>
                    <a:pt x="41" y="29"/>
                    <a:pt x="45" y="28"/>
                  </a:cubicBezTo>
                  <a:cubicBezTo>
                    <a:pt x="51" y="25"/>
                    <a:pt x="53" y="26"/>
                    <a:pt x="58" y="24"/>
                  </a:cubicBezTo>
                  <a:cubicBezTo>
                    <a:pt x="65" y="20"/>
                    <a:pt x="66" y="4"/>
                    <a:pt x="72" y="0"/>
                  </a:cubicBezTo>
                  <a:cubicBezTo>
                    <a:pt x="75" y="4"/>
                    <a:pt x="79" y="4"/>
                    <a:pt x="84" y="4"/>
                  </a:cubicBezTo>
                  <a:cubicBezTo>
                    <a:pt x="89" y="4"/>
                    <a:pt x="98" y="1"/>
                    <a:pt x="100" y="1"/>
                  </a:cubicBezTo>
                  <a:cubicBezTo>
                    <a:pt x="103" y="1"/>
                    <a:pt x="104" y="11"/>
                    <a:pt x="106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9" y="9"/>
                    <a:pt x="109" y="9"/>
                    <a:pt x="109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1" name="Freeform 255" descr="Dark vertical"/>
            <p:cNvSpPr>
              <a:spLocks/>
            </p:cNvSpPr>
            <p:nvPr/>
          </p:nvSpPr>
          <p:spPr bwMode="auto">
            <a:xfrm>
              <a:off x="2606675" y="2996180"/>
              <a:ext cx="160338" cy="134938"/>
            </a:xfrm>
            <a:custGeom>
              <a:avLst/>
              <a:gdLst/>
              <a:ahLst/>
              <a:cxnLst>
                <a:cxn ang="0">
                  <a:pos x="90" y="20"/>
                </a:cxn>
                <a:cxn ang="0">
                  <a:pos x="58" y="20"/>
                </a:cxn>
                <a:cxn ang="0">
                  <a:pos x="54" y="20"/>
                </a:cxn>
                <a:cxn ang="0">
                  <a:pos x="57" y="47"/>
                </a:cxn>
                <a:cxn ang="0">
                  <a:pos x="57" y="47"/>
                </a:cxn>
                <a:cxn ang="0">
                  <a:pos x="42" y="52"/>
                </a:cxn>
                <a:cxn ang="0">
                  <a:pos x="46" y="60"/>
                </a:cxn>
                <a:cxn ang="0">
                  <a:pos x="47" y="71"/>
                </a:cxn>
                <a:cxn ang="0">
                  <a:pos x="47" y="71"/>
                </a:cxn>
                <a:cxn ang="0">
                  <a:pos x="13" y="71"/>
                </a:cxn>
                <a:cxn ang="0">
                  <a:pos x="13" y="71"/>
                </a:cxn>
                <a:cxn ang="0">
                  <a:pos x="8" y="74"/>
                </a:cxn>
                <a:cxn ang="0">
                  <a:pos x="0" y="72"/>
                </a:cxn>
                <a:cxn ang="0">
                  <a:pos x="4" y="64"/>
                </a:cxn>
                <a:cxn ang="0">
                  <a:pos x="11" y="50"/>
                </a:cxn>
                <a:cxn ang="0">
                  <a:pos x="21" y="41"/>
                </a:cxn>
                <a:cxn ang="0">
                  <a:pos x="39" y="10"/>
                </a:cxn>
                <a:cxn ang="0">
                  <a:pos x="43" y="1"/>
                </a:cxn>
                <a:cxn ang="0">
                  <a:pos x="43" y="1"/>
                </a:cxn>
                <a:cxn ang="0">
                  <a:pos x="90" y="0"/>
                </a:cxn>
                <a:cxn ang="0">
                  <a:pos x="90" y="0"/>
                </a:cxn>
                <a:cxn ang="0">
                  <a:pos x="90" y="20"/>
                </a:cxn>
                <a:cxn ang="0">
                  <a:pos x="90" y="20"/>
                </a:cxn>
              </a:cxnLst>
              <a:rect l="0" t="0" r="r" b="b"/>
              <a:pathLst>
                <a:path w="90" h="74">
                  <a:moveTo>
                    <a:pt x="90" y="20"/>
                  </a:moveTo>
                  <a:cubicBezTo>
                    <a:pt x="58" y="20"/>
                    <a:pt x="58" y="20"/>
                    <a:pt x="58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57" y="48"/>
                    <a:pt x="45" y="51"/>
                    <a:pt x="42" y="52"/>
                  </a:cubicBezTo>
                  <a:cubicBezTo>
                    <a:pt x="45" y="54"/>
                    <a:pt x="45" y="57"/>
                    <a:pt x="46" y="60"/>
                  </a:cubicBezTo>
                  <a:cubicBezTo>
                    <a:pt x="46" y="60"/>
                    <a:pt x="47" y="70"/>
                    <a:pt x="47" y="71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0" y="72"/>
                    <a:pt x="10" y="72"/>
                    <a:pt x="8" y="74"/>
                  </a:cubicBezTo>
                  <a:cubicBezTo>
                    <a:pt x="4" y="74"/>
                    <a:pt x="0" y="74"/>
                    <a:pt x="0" y="72"/>
                  </a:cubicBezTo>
                  <a:cubicBezTo>
                    <a:pt x="0" y="69"/>
                    <a:pt x="3" y="66"/>
                    <a:pt x="4" y="64"/>
                  </a:cubicBezTo>
                  <a:cubicBezTo>
                    <a:pt x="10" y="60"/>
                    <a:pt x="9" y="55"/>
                    <a:pt x="11" y="50"/>
                  </a:cubicBezTo>
                  <a:cubicBezTo>
                    <a:pt x="13" y="44"/>
                    <a:pt x="18" y="44"/>
                    <a:pt x="21" y="41"/>
                  </a:cubicBezTo>
                  <a:cubicBezTo>
                    <a:pt x="30" y="33"/>
                    <a:pt x="27" y="12"/>
                    <a:pt x="39" y="10"/>
                  </a:cubicBezTo>
                  <a:cubicBezTo>
                    <a:pt x="39" y="4"/>
                    <a:pt x="40" y="2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15"/>
                    <a:pt x="90" y="20"/>
                  </a:cubicBezTo>
                  <a:cubicBezTo>
                    <a:pt x="90" y="20"/>
                    <a:pt x="90" y="20"/>
                    <a:pt x="90" y="2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2" name="Freeform 256" descr="Dark vertical"/>
            <p:cNvSpPr>
              <a:spLocks/>
            </p:cNvSpPr>
            <p:nvPr/>
          </p:nvSpPr>
          <p:spPr bwMode="auto">
            <a:xfrm>
              <a:off x="2659063" y="2962843"/>
              <a:ext cx="19050" cy="2698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14">
                  <a:moveTo>
                    <a:pt x="10" y="0"/>
                  </a:moveTo>
                  <a:cubicBezTo>
                    <a:pt x="5" y="6"/>
                    <a:pt x="7" y="11"/>
                    <a:pt x="0" y="14"/>
                  </a:cubicBezTo>
                  <a:cubicBezTo>
                    <a:pt x="2" y="8"/>
                    <a:pt x="6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3" name="Freeform 257" descr="Dark vertical"/>
            <p:cNvSpPr>
              <a:spLocks/>
            </p:cNvSpPr>
            <p:nvPr/>
          </p:nvSpPr>
          <p:spPr bwMode="auto">
            <a:xfrm>
              <a:off x="2617788" y="2975543"/>
              <a:ext cx="15875" cy="1428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8" h="8">
                  <a:moveTo>
                    <a:pt x="2" y="1"/>
                  </a:moveTo>
                  <a:cubicBezTo>
                    <a:pt x="7" y="1"/>
                    <a:pt x="6" y="0"/>
                    <a:pt x="8" y="0"/>
                  </a:cubicBezTo>
                  <a:cubicBezTo>
                    <a:pt x="8" y="4"/>
                    <a:pt x="4" y="8"/>
                    <a:pt x="0" y="8"/>
                  </a:cubicBezTo>
                  <a:cubicBezTo>
                    <a:pt x="0" y="7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4" name="Freeform 258" descr="Dark vertical"/>
            <p:cNvSpPr>
              <a:spLocks/>
            </p:cNvSpPr>
            <p:nvPr/>
          </p:nvSpPr>
          <p:spPr bwMode="auto">
            <a:xfrm>
              <a:off x="2598738" y="2969193"/>
              <a:ext cx="7937" cy="12700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1" y="7"/>
                </a:cxn>
              </a:cxnLst>
              <a:rect l="0" t="0" r="r" b="b"/>
              <a:pathLst>
                <a:path w="4" h="7">
                  <a:moveTo>
                    <a:pt x="1" y="7"/>
                  </a:moveTo>
                  <a:cubicBezTo>
                    <a:pt x="1" y="5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4"/>
                    <a:pt x="2" y="5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5" name="Freeform 259" descr="Dark vertical"/>
            <p:cNvSpPr>
              <a:spLocks/>
            </p:cNvSpPr>
            <p:nvPr/>
          </p:nvSpPr>
          <p:spPr bwMode="auto">
            <a:xfrm>
              <a:off x="2603500" y="2969193"/>
              <a:ext cx="3175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7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1" y="4"/>
                    <a:pt x="0" y="5"/>
                    <a:pt x="2" y="7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6" name="Freeform 260" descr="Dark vertical"/>
            <p:cNvSpPr>
              <a:spLocks/>
            </p:cNvSpPr>
            <p:nvPr/>
          </p:nvSpPr>
          <p:spPr bwMode="auto">
            <a:xfrm>
              <a:off x="2603500" y="2969193"/>
              <a:ext cx="3175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7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1" y="4"/>
                    <a:pt x="0" y="5"/>
                    <a:pt x="2" y="7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7" name="Rectangle 261" descr="Dark vertical"/>
            <p:cNvSpPr>
              <a:spLocks noChangeArrowheads="1"/>
            </p:cNvSpPr>
            <p:nvPr/>
          </p:nvSpPr>
          <p:spPr bwMode="auto">
            <a:xfrm>
              <a:off x="2601913" y="2981893"/>
              <a:ext cx="4762" cy="158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8" name="Freeform 262" descr="Dark vertical"/>
            <p:cNvSpPr>
              <a:spLocks/>
            </p:cNvSpPr>
            <p:nvPr/>
          </p:nvSpPr>
          <p:spPr bwMode="auto">
            <a:xfrm>
              <a:off x="2601913" y="2981893"/>
              <a:ext cx="4762" cy="158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69" name="Freeform 263" descr="Dark vertical"/>
            <p:cNvSpPr>
              <a:spLocks/>
            </p:cNvSpPr>
            <p:nvPr/>
          </p:nvSpPr>
          <p:spPr bwMode="auto">
            <a:xfrm>
              <a:off x="2617788" y="3008880"/>
              <a:ext cx="215900" cy="247650"/>
            </a:xfrm>
            <a:custGeom>
              <a:avLst/>
              <a:gdLst/>
              <a:ahLst/>
              <a:cxnLst>
                <a:cxn ang="0">
                  <a:pos x="46" y="137"/>
                </a:cxn>
                <a:cxn ang="0">
                  <a:pos x="52" y="127"/>
                </a:cxn>
                <a:cxn ang="0">
                  <a:pos x="55" y="134"/>
                </a:cxn>
                <a:cxn ang="0">
                  <a:pos x="60" y="129"/>
                </a:cxn>
                <a:cxn ang="0">
                  <a:pos x="60" y="129"/>
                </a:cxn>
                <a:cxn ang="0">
                  <a:pos x="111" y="129"/>
                </a:cxn>
                <a:cxn ang="0">
                  <a:pos x="111" y="129"/>
                </a:cxn>
                <a:cxn ang="0">
                  <a:pos x="102" y="23"/>
                </a:cxn>
                <a:cxn ang="0">
                  <a:pos x="120" y="23"/>
                </a:cxn>
                <a:cxn ang="0">
                  <a:pos x="120" y="23"/>
                </a:cxn>
                <a:cxn ang="0">
                  <a:pos x="83" y="0"/>
                </a:cxn>
                <a:cxn ang="0">
                  <a:pos x="83" y="0"/>
                </a:cxn>
                <a:cxn ang="0">
                  <a:pos x="83" y="13"/>
                </a:cxn>
                <a:cxn ang="0">
                  <a:pos x="83" y="13"/>
                </a:cxn>
                <a:cxn ang="0">
                  <a:pos x="51" y="13"/>
                </a:cxn>
                <a:cxn ang="0">
                  <a:pos x="47" y="13"/>
                </a:cxn>
                <a:cxn ang="0">
                  <a:pos x="50" y="40"/>
                </a:cxn>
                <a:cxn ang="0">
                  <a:pos x="50" y="40"/>
                </a:cxn>
                <a:cxn ang="0">
                  <a:pos x="35" y="45"/>
                </a:cxn>
                <a:cxn ang="0">
                  <a:pos x="39" y="53"/>
                </a:cxn>
                <a:cxn ang="0">
                  <a:pos x="40" y="64"/>
                </a:cxn>
                <a:cxn ang="0">
                  <a:pos x="40" y="64"/>
                </a:cxn>
                <a:cxn ang="0">
                  <a:pos x="6" y="64"/>
                </a:cxn>
                <a:cxn ang="0">
                  <a:pos x="6" y="64"/>
                </a:cxn>
                <a:cxn ang="0">
                  <a:pos x="1" y="67"/>
                </a:cxn>
                <a:cxn ang="0">
                  <a:pos x="3" y="97"/>
                </a:cxn>
                <a:cxn ang="0">
                  <a:pos x="0" y="122"/>
                </a:cxn>
                <a:cxn ang="0">
                  <a:pos x="1" y="120"/>
                </a:cxn>
                <a:cxn ang="0">
                  <a:pos x="21" y="114"/>
                </a:cxn>
                <a:cxn ang="0">
                  <a:pos x="33" y="119"/>
                </a:cxn>
                <a:cxn ang="0">
                  <a:pos x="46" y="137"/>
                </a:cxn>
                <a:cxn ang="0">
                  <a:pos x="46" y="137"/>
                </a:cxn>
              </a:cxnLst>
              <a:rect l="0" t="0" r="r" b="b"/>
              <a:pathLst>
                <a:path w="120" h="137">
                  <a:moveTo>
                    <a:pt x="46" y="137"/>
                  </a:moveTo>
                  <a:cubicBezTo>
                    <a:pt x="51" y="136"/>
                    <a:pt x="48" y="131"/>
                    <a:pt x="52" y="127"/>
                  </a:cubicBezTo>
                  <a:cubicBezTo>
                    <a:pt x="52" y="127"/>
                    <a:pt x="52" y="134"/>
                    <a:pt x="55" y="134"/>
                  </a:cubicBezTo>
                  <a:cubicBezTo>
                    <a:pt x="58" y="134"/>
                    <a:pt x="59" y="132"/>
                    <a:pt x="60" y="129"/>
                  </a:cubicBezTo>
                  <a:cubicBezTo>
                    <a:pt x="60" y="129"/>
                    <a:pt x="60" y="129"/>
                    <a:pt x="60" y="129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2"/>
                    <a:pt x="83" y="8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1"/>
                    <a:pt x="38" y="44"/>
                    <a:pt x="35" y="45"/>
                  </a:cubicBezTo>
                  <a:cubicBezTo>
                    <a:pt x="38" y="47"/>
                    <a:pt x="38" y="50"/>
                    <a:pt x="39" y="53"/>
                  </a:cubicBezTo>
                  <a:cubicBezTo>
                    <a:pt x="39" y="53"/>
                    <a:pt x="40" y="63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3" y="65"/>
                    <a:pt x="3" y="65"/>
                    <a:pt x="1" y="67"/>
                  </a:cubicBezTo>
                  <a:cubicBezTo>
                    <a:pt x="1" y="80"/>
                    <a:pt x="3" y="85"/>
                    <a:pt x="3" y="97"/>
                  </a:cubicBezTo>
                  <a:cubicBezTo>
                    <a:pt x="3" y="107"/>
                    <a:pt x="2" y="115"/>
                    <a:pt x="0" y="122"/>
                  </a:cubicBezTo>
                  <a:cubicBezTo>
                    <a:pt x="2" y="118"/>
                    <a:pt x="0" y="127"/>
                    <a:pt x="1" y="120"/>
                  </a:cubicBezTo>
                  <a:cubicBezTo>
                    <a:pt x="3" y="120"/>
                    <a:pt x="21" y="114"/>
                    <a:pt x="21" y="114"/>
                  </a:cubicBezTo>
                  <a:cubicBezTo>
                    <a:pt x="25" y="118"/>
                    <a:pt x="28" y="119"/>
                    <a:pt x="33" y="119"/>
                  </a:cubicBezTo>
                  <a:cubicBezTo>
                    <a:pt x="33" y="129"/>
                    <a:pt x="43" y="133"/>
                    <a:pt x="46" y="137"/>
                  </a:cubicBezTo>
                  <a:cubicBezTo>
                    <a:pt x="46" y="137"/>
                    <a:pt x="46" y="137"/>
                    <a:pt x="46" y="13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0" name="Freeform 264" descr="Dark vertical"/>
            <p:cNvSpPr>
              <a:spLocks/>
            </p:cNvSpPr>
            <p:nvPr/>
          </p:nvSpPr>
          <p:spPr bwMode="auto">
            <a:xfrm>
              <a:off x="2697163" y="3046980"/>
              <a:ext cx="292100" cy="300038"/>
            </a:xfrm>
            <a:custGeom>
              <a:avLst/>
              <a:gdLst/>
              <a:ahLst/>
              <a:cxnLst>
                <a:cxn ang="0">
                  <a:pos x="8" y="145"/>
                </a:cxn>
                <a:cxn ang="0">
                  <a:pos x="18" y="145"/>
                </a:cxn>
                <a:cxn ang="0">
                  <a:pos x="26" y="143"/>
                </a:cxn>
                <a:cxn ang="0">
                  <a:pos x="26" y="143"/>
                </a:cxn>
                <a:cxn ang="0">
                  <a:pos x="31" y="143"/>
                </a:cxn>
                <a:cxn ang="0">
                  <a:pos x="31" y="143"/>
                </a:cxn>
                <a:cxn ang="0">
                  <a:pos x="42" y="156"/>
                </a:cxn>
                <a:cxn ang="0">
                  <a:pos x="42" y="164"/>
                </a:cxn>
                <a:cxn ang="0">
                  <a:pos x="42" y="164"/>
                </a:cxn>
                <a:cxn ang="0">
                  <a:pos x="54" y="164"/>
                </a:cxn>
                <a:cxn ang="0">
                  <a:pos x="54" y="164"/>
                </a:cxn>
                <a:cxn ang="0">
                  <a:pos x="58" y="160"/>
                </a:cxn>
                <a:cxn ang="0">
                  <a:pos x="58" y="166"/>
                </a:cxn>
                <a:cxn ang="0">
                  <a:pos x="65" y="166"/>
                </a:cxn>
                <a:cxn ang="0">
                  <a:pos x="70" y="145"/>
                </a:cxn>
                <a:cxn ang="0">
                  <a:pos x="84" y="136"/>
                </a:cxn>
                <a:cxn ang="0">
                  <a:pos x="94" y="122"/>
                </a:cxn>
                <a:cxn ang="0">
                  <a:pos x="123" y="112"/>
                </a:cxn>
                <a:cxn ang="0">
                  <a:pos x="123" y="112"/>
                </a:cxn>
                <a:cxn ang="0">
                  <a:pos x="132" y="112"/>
                </a:cxn>
                <a:cxn ang="0">
                  <a:pos x="132" y="112"/>
                </a:cxn>
                <a:cxn ang="0">
                  <a:pos x="152" y="107"/>
                </a:cxn>
                <a:cxn ang="0">
                  <a:pos x="161" y="74"/>
                </a:cxn>
                <a:cxn ang="0">
                  <a:pos x="161" y="74"/>
                </a:cxn>
                <a:cxn ang="0">
                  <a:pos x="161" y="68"/>
                </a:cxn>
                <a:cxn ang="0">
                  <a:pos x="161" y="68"/>
                </a:cxn>
                <a:cxn ang="0">
                  <a:pos x="133" y="50"/>
                </a:cxn>
                <a:cxn ang="0">
                  <a:pos x="133" y="50"/>
                </a:cxn>
                <a:cxn ang="0">
                  <a:pos x="130" y="44"/>
                </a:cxn>
                <a:cxn ang="0">
                  <a:pos x="125" y="39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69" y="2"/>
                </a:cxn>
                <a:cxn ang="0">
                  <a:pos x="57" y="2"/>
                </a:cxn>
                <a:cxn ang="0">
                  <a:pos x="57" y="2"/>
                </a:cxn>
                <a:cxn ang="0">
                  <a:pos x="66" y="108"/>
                </a:cxn>
                <a:cxn ang="0">
                  <a:pos x="66" y="108"/>
                </a:cxn>
                <a:cxn ang="0">
                  <a:pos x="15" y="108"/>
                </a:cxn>
                <a:cxn ang="0">
                  <a:pos x="15" y="108"/>
                </a:cxn>
                <a:cxn ang="0">
                  <a:pos x="10" y="113"/>
                </a:cxn>
                <a:cxn ang="0">
                  <a:pos x="7" y="106"/>
                </a:cxn>
                <a:cxn ang="0">
                  <a:pos x="0" y="116"/>
                </a:cxn>
                <a:cxn ang="0">
                  <a:pos x="0" y="116"/>
                </a:cxn>
                <a:cxn ang="0">
                  <a:pos x="0" y="131"/>
                </a:cxn>
                <a:cxn ang="0">
                  <a:pos x="10" y="136"/>
                </a:cxn>
                <a:cxn ang="0">
                  <a:pos x="10" y="136"/>
                </a:cxn>
                <a:cxn ang="0">
                  <a:pos x="10" y="142"/>
                </a:cxn>
                <a:cxn ang="0">
                  <a:pos x="10" y="142"/>
                </a:cxn>
                <a:cxn ang="0">
                  <a:pos x="8" y="145"/>
                </a:cxn>
              </a:cxnLst>
              <a:rect l="0" t="0" r="r" b="b"/>
              <a:pathLst>
                <a:path w="163" h="166">
                  <a:moveTo>
                    <a:pt x="8" y="145"/>
                  </a:moveTo>
                  <a:cubicBezTo>
                    <a:pt x="14" y="145"/>
                    <a:pt x="17" y="145"/>
                    <a:pt x="18" y="145"/>
                  </a:cubicBezTo>
                  <a:cubicBezTo>
                    <a:pt x="21" y="145"/>
                    <a:pt x="25" y="145"/>
                    <a:pt x="26" y="143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2" y="149"/>
                    <a:pt x="36" y="156"/>
                    <a:pt x="42" y="156"/>
                  </a:cubicBezTo>
                  <a:cubicBezTo>
                    <a:pt x="42" y="160"/>
                    <a:pt x="42" y="162"/>
                    <a:pt x="42" y="164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4" y="162"/>
                    <a:pt x="57" y="160"/>
                    <a:pt x="58" y="160"/>
                  </a:cubicBezTo>
                  <a:cubicBezTo>
                    <a:pt x="58" y="161"/>
                    <a:pt x="60" y="163"/>
                    <a:pt x="58" y="166"/>
                  </a:cubicBezTo>
                  <a:cubicBezTo>
                    <a:pt x="61" y="166"/>
                    <a:pt x="65" y="166"/>
                    <a:pt x="65" y="166"/>
                  </a:cubicBezTo>
                  <a:cubicBezTo>
                    <a:pt x="69" y="159"/>
                    <a:pt x="69" y="151"/>
                    <a:pt x="70" y="145"/>
                  </a:cubicBezTo>
                  <a:cubicBezTo>
                    <a:pt x="72" y="140"/>
                    <a:pt x="82" y="138"/>
                    <a:pt x="84" y="136"/>
                  </a:cubicBezTo>
                  <a:cubicBezTo>
                    <a:pt x="88" y="132"/>
                    <a:pt x="89" y="122"/>
                    <a:pt x="94" y="122"/>
                  </a:cubicBezTo>
                  <a:cubicBezTo>
                    <a:pt x="105" y="123"/>
                    <a:pt x="106" y="111"/>
                    <a:pt x="123" y="112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32" y="112"/>
                    <a:pt x="132" y="112"/>
                    <a:pt x="132" y="112"/>
                  </a:cubicBezTo>
                  <a:cubicBezTo>
                    <a:pt x="132" y="112"/>
                    <a:pt x="132" y="112"/>
                    <a:pt x="132" y="112"/>
                  </a:cubicBezTo>
                  <a:cubicBezTo>
                    <a:pt x="137" y="107"/>
                    <a:pt x="145" y="110"/>
                    <a:pt x="152" y="107"/>
                  </a:cubicBezTo>
                  <a:cubicBezTo>
                    <a:pt x="162" y="105"/>
                    <a:pt x="163" y="83"/>
                    <a:pt x="161" y="74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57" y="67"/>
                    <a:pt x="135" y="53"/>
                    <a:pt x="133" y="50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2"/>
                    <a:pt x="68" y="108"/>
                    <a:pt x="66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4" y="111"/>
                    <a:pt x="13" y="113"/>
                    <a:pt x="10" y="113"/>
                  </a:cubicBezTo>
                  <a:cubicBezTo>
                    <a:pt x="7" y="113"/>
                    <a:pt x="7" y="106"/>
                    <a:pt x="7" y="106"/>
                  </a:cubicBezTo>
                  <a:cubicBezTo>
                    <a:pt x="3" y="110"/>
                    <a:pt x="5" y="115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10" y="136"/>
                    <a:pt x="10" y="136"/>
                    <a:pt x="10" y="136"/>
                  </a:cubicBezTo>
                  <a:cubicBezTo>
                    <a:pt x="10" y="136"/>
                    <a:pt x="10" y="136"/>
                    <a:pt x="10" y="136"/>
                  </a:cubicBezTo>
                  <a:cubicBezTo>
                    <a:pt x="9" y="137"/>
                    <a:pt x="9" y="141"/>
                    <a:pt x="10" y="142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8" y="145"/>
                    <a:pt x="8" y="145"/>
                    <a:pt x="8" y="14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1" name="Freeform 265" descr="Dark vertical"/>
            <p:cNvSpPr>
              <a:spLocks/>
            </p:cNvSpPr>
            <p:nvPr/>
          </p:nvSpPr>
          <p:spPr bwMode="auto">
            <a:xfrm>
              <a:off x="2603500" y="3216843"/>
              <a:ext cx="111125" cy="88900"/>
            </a:xfrm>
            <a:custGeom>
              <a:avLst/>
              <a:gdLst/>
              <a:ahLst/>
              <a:cxnLst>
                <a:cxn ang="0">
                  <a:pos x="38" y="47"/>
                </a:cxn>
                <a:cxn ang="0">
                  <a:pos x="12" y="48"/>
                </a:cxn>
                <a:cxn ang="0">
                  <a:pos x="12" y="48"/>
                </a:cxn>
                <a:cxn ang="0">
                  <a:pos x="6" y="49"/>
                </a:cxn>
                <a:cxn ang="0">
                  <a:pos x="6" y="49"/>
                </a:cxn>
                <a:cxn ang="0">
                  <a:pos x="6" y="42"/>
                </a:cxn>
                <a:cxn ang="0">
                  <a:pos x="26" y="39"/>
                </a:cxn>
                <a:cxn ang="0">
                  <a:pos x="38" y="39"/>
                </a:cxn>
                <a:cxn ang="0">
                  <a:pos x="28" y="34"/>
                </a:cxn>
                <a:cxn ang="0">
                  <a:pos x="6" y="37"/>
                </a:cxn>
                <a:cxn ang="0">
                  <a:pos x="9" y="31"/>
                </a:cxn>
                <a:cxn ang="0">
                  <a:pos x="2" y="29"/>
                </a:cxn>
                <a:cxn ang="0">
                  <a:pos x="0" y="24"/>
                </a:cxn>
                <a:cxn ang="0">
                  <a:pos x="9" y="8"/>
                </a:cxn>
                <a:cxn ang="0">
                  <a:pos x="10" y="6"/>
                </a:cxn>
                <a:cxn ang="0">
                  <a:pos x="30" y="0"/>
                </a:cxn>
                <a:cxn ang="0">
                  <a:pos x="42" y="5"/>
                </a:cxn>
                <a:cxn ang="0">
                  <a:pos x="54" y="23"/>
                </a:cxn>
                <a:cxn ang="0">
                  <a:pos x="54" y="23"/>
                </a:cxn>
                <a:cxn ang="0">
                  <a:pos x="54" y="38"/>
                </a:cxn>
                <a:cxn ang="0">
                  <a:pos x="62" y="43"/>
                </a:cxn>
                <a:cxn ang="0">
                  <a:pos x="62" y="43"/>
                </a:cxn>
                <a:cxn ang="0">
                  <a:pos x="63" y="49"/>
                </a:cxn>
                <a:cxn ang="0">
                  <a:pos x="38" y="47"/>
                </a:cxn>
                <a:cxn ang="0">
                  <a:pos x="38" y="47"/>
                </a:cxn>
              </a:cxnLst>
              <a:rect l="0" t="0" r="r" b="b"/>
              <a:pathLst>
                <a:path w="63" h="49">
                  <a:moveTo>
                    <a:pt x="38" y="47"/>
                  </a:moveTo>
                  <a:cubicBezTo>
                    <a:pt x="32" y="44"/>
                    <a:pt x="19" y="44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" y="49"/>
                    <a:pt x="6" y="44"/>
                    <a:pt x="6" y="42"/>
                  </a:cubicBezTo>
                  <a:cubicBezTo>
                    <a:pt x="15" y="42"/>
                    <a:pt x="18" y="39"/>
                    <a:pt x="26" y="39"/>
                  </a:cubicBezTo>
                  <a:cubicBezTo>
                    <a:pt x="31" y="39"/>
                    <a:pt x="35" y="41"/>
                    <a:pt x="38" y="39"/>
                  </a:cubicBezTo>
                  <a:cubicBezTo>
                    <a:pt x="38" y="34"/>
                    <a:pt x="34" y="34"/>
                    <a:pt x="28" y="34"/>
                  </a:cubicBezTo>
                  <a:cubicBezTo>
                    <a:pt x="19" y="34"/>
                    <a:pt x="15" y="33"/>
                    <a:pt x="6" y="37"/>
                  </a:cubicBezTo>
                  <a:cubicBezTo>
                    <a:pt x="7" y="33"/>
                    <a:pt x="7" y="32"/>
                    <a:pt x="9" y="31"/>
                  </a:cubicBezTo>
                  <a:cubicBezTo>
                    <a:pt x="7" y="30"/>
                    <a:pt x="5" y="29"/>
                    <a:pt x="2" y="29"/>
                  </a:cubicBezTo>
                  <a:cubicBezTo>
                    <a:pt x="2" y="25"/>
                    <a:pt x="0" y="26"/>
                    <a:pt x="0" y="24"/>
                  </a:cubicBezTo>
                  <a:cubicBezTo>
                    <a:pt x="0" y="20"/>
                    <a:pt x="6" y="13"/>
                    <a:pt x="9" y="8"/>
                  </a:cubicBezTo>
                  <a:cubicBezTo>
                    <a:pt x="11" y="4"/>
                    <a:pt x="9" y="13"/>
                    <a:pt x="10" y="6"/>
                  </a:cubicBezTo>
                  <a:cubicBezTo>
                    <a:pt x="12" y="6"/>
                    <a:pt x="30" y="0"/>
                    <a:pt x="30" y="0"/>
                  </a:cubicBezTo>
                  <a:cubicBezTo>
                    <a:pt x="34" y="4"/>
                    <a:pt x="37" y="5"/>
                    <a:pt x="42" y="5"/>
                  </a:cubicBezTo>
                  <a:cubicBezTo>
                    <a:pt x="42" y="15"/>
                    <a:pt x="50" y="19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1" y="44"/>
                    <a:pt x="63" y="49"/>
                    <a:pt x="63" y="49"/>
                  </a:cubicBezTo>
                  <a:cubicBezTo>
                    <a:pt x="63" y="49"/>
                    <a:pt x="52" y="45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2" name="Freeform 266" descr="Dark vertical"/>
            <p:cNvSpPr>
              <a:spLocks/>
            </p:cNvSpPr>
            <p:nvPr/>
          </p:nvSpPr>
          <p:spPr bwMode="auto">
            <a:xfrm>
              <a:off x="2613025" y="3277168"/>
              <a:ext cx="57150" cy="142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2" y="0"/>
                </a:cxn>
                <a:cxn ang="0">
                  <a:pos x="32" y="5"/>
                </a:cxn>
                <a:cxn ang="0">
                  <a:pos x="20" y="5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32" h="8">
                  <a:moveTo>
                    <a:pt x="0" y="4"/>
                  </a:moveTo>
                  <a:cubicBezTo>
                    <a:pt x="9" y="2"/>
                    <a:pt x="13" y="0"/>
                    <a:pt x="22" y="0"/>
                  </a:cubicBezTo>
                  <a:cubicBezTo>
                    <a:pt x="28" y="0"/>
                    <a:pt x="32" y="0"/>
                    <a:pt x="32" y="5"/>
                  </a:cubicBezTo>
                  <a:cubicBezTo>
                    <a:pt x="29" y="7"/>
                    <a:pt x="25" y="5"/>
                    <a:pt x="20" y="5"/>
                  </a:cubicBezTo>
                  <a:cubicBezTo>
                    <a:pt x="12" y="5"/>
                    <a:pt x="9" y="8"/>
                    <a:pt x="0" y="8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3" name="Freeform 267" descr="Dark vertical"/>
            <p:cNvSpPr>
              <a:spLocks/>
            </p:cNvSpPr>
            <p:nvPr/>
          </p:nvSpPr>
          <p:spPr bwMode="auto">
            <a:xfrm>
              <a:off x="2617788" y="3297805"/>
              <a:ext cx="53975" cy="39688"/>
            </a:xfrm>
            <a:custGeom>
              <a:avLst/>
              <a:gdLst/>
              <a:ahLst/>
              <a:cxnLst>
                <a:cxn ang="0">
                  <a:pos x="30" y="3"/>
                </a:cxn>
                <a:cxn ang="0">
                  <a:pos x="14" y="22"/>
                </a:cxn>
                <a:cxn ang="0">
                  <a:pos x="9" y="12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0" y="3"/>
                </a:cxn>
                <a:cxn ang="0">
                  <a:pos x="30" y="3"/>
                </a:cxn>
              </a:cxnLst>
              <a:rect l="0" t="0" r="r" b="b"/>
              <a:pathLst>
                <a:path w="30" h="22">
                  <a:moveTo>
                    <a:pt x="30" y="3"/>
                  </a:moveTo>
                  <a:cubicBezTo>
                    <a:pt x="27" y="10"/>
                    <a:pt x="21" y="17"/>
                    <a:pt x="14" y="22"/>
                  </a:cubicBezTo>
                  <a:cubicBezTo>
                    <a:pt x="11" y="18"/>
                    <a:pt x="11" y="15"/>
                    <a:pt x="9" y="12"/>
                  </a:cubicBezTo>
                  <a:cubicBezTo>
                    <a:pt x="1" y="4"/>
                    <a:pt x="4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9" y="0"/>
                    <a:pt x="19" y="0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4" name="Freeform 268" descr="Dark vertical"/>
            <p:cNvSpPr>
              <a:spLocks/>
            </p:cNvSpPr>
            <p:nvPr/>
          </p:nvSpPr>
          <p:spPr bwMode="auto">
            <a:xfrm>
              <a:off x="2644775" y="3302568"/>
              <a:ext cx="131763" cy="101600"/>
            </a:xfrm>
            <a:custGeom>
              <a:avLst/>
              <a:gdLst/>
              <a:ahLst/>
              <a:cxnLst>
                <a:cxn ang="0">
                  <a:pos x="30" y="1"/>
                </a:cxn>
                <a:cxn ang="0">
                  <a:pos x="39" y="4"/>
                </a:cxn>
                <a:cxn ang="0">
                  <a:pos x="49" y="7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62" y="3"/>
                </a:cxn>
                <a:cxn ang="0">
                  <a:pos x="62" y="3"/>
                </a:cxn>
                <a:cxn ang="0">
                  <a:pos x="73" y="16"/>
                </a:cxn>
                <a:cxn ang="0">
                  <a:pos x="73" y="24"/>
                </a:cxn>
                <a:cxn ang="0">
                  <a:pos x="73" y="45"/>
                </a:cxn>
                <a:cxn ang="0">
                  <a:pos x="70" y="54"/>
                </a:cxn>
                <a:cxn ang="0">
                  <a:pos x="70" y="54"/>
                </a:cxn>
                <a:cxn ang="0">
                  <a:pos x="67" y="54"/>
                </a:cxn>
                <a:cxn ang="0">
                  <a:pos x="67" y="54"/>
                </a:cxn>
                <a:cxn ang="0">
                  <a:pos x="55" y="46"/>
                </a:cxn>
                <a:cxn ang="0">
                  <a:pos x="48" y="45"/>
                </a:cxn>
                <a:cxn ang="0">
                  <a:pos x="36" y="29"/>
                </a:cxn>
                <a:cxn ang="0">
                  <a:pos x="18" y="41"/>
                </a:cxn>
                <a:cxn ang="0">
                  <a:pos x="0" y="2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30" y="1"/>
                </a:cxn>
              </a:cxnLst>
              <a:rect l="0" t="0" r="r" b="b"/>
              <a:pathLst>
                <a:path w="74" h="56">
                  <a:moveTo>
                    <a:pt x="30" y="1"/>
                  </a:moveTo>
                  <a:cubicBezTo>
                    <a:pt x="39" y="2"/>
                    <a:pt x="39" y="4"/>
                    <a:pt x="39" y="4"/>
                  </a:cubicBezTo>
                  <a:cubicBezTo>
                    <a:pt x="45" y="5"/>
                    <a:pt x="48" y="7"/>
                    <a:pt x="49" y="7"/>
                  </a:cubicBezTo>
                  <a:cubicBezTo>
                    <a:pt x="51" y="7"/>
                    <a:pt x="56" y="5"/>
                    <a:pt x="57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9"/>
                    <a:pt x="67" y="16"/>
                    <a:pt x="73" y="16"/>
                  </a:cubicBezTo>
                  <a:cubicBezTo>
                    <a:pt x="73" y="20"/>
                    <a:pt x="73" y="22"/>
                    <a:pt x="73" y="24"/>
                  </a:cubicBezTo>
                  <a:cubicBezTo>
                    <a:pt x="67" y="34"/>
                    <a:pt x="74" y="33"/>
                    <a:pt x="73" y="45"/>
                  </a:cubicBezTo>
                  <a:cubicBezTo>
                    <a:pt x="73" y="48"/>
                    <a:pt x="74" y="52"/>
                    <a:pt x="70" y="54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0" y="56"/>
                    <a:pt x="56" y="49"/>
                    <a:pt x="55" y="46"/>
                  </a:cubicBezTo>
                  <a:cubicBezTo>
                    <a:pt x="51" y="46"/>
                    <a:pt x="51" y="46"/>
                    <a:pt x="48" y="45"/>
                  </a:cubicBezTo>
                  <a:cubicBezTo>
                    <a:pt x="48" y="38"/>
                    <a:pt x="45" y="29"/>
                    <a:pt x="36" y="29"/>
                  </a:cubicBezTo>
                  <a:cubicBezTo>
                    <a:pt x="27" y="29"/>
                    <a:pt x="24" y="35"/>
                    <a:pt x="18" y="41"/>
                  </a:cubicBezTo>
                  <a:cubicBezTo>
                    <a:pt x="18" y="30"/>
                    <a:pt x="7" y="27"/>
                    <a:pt x="0" y="20"/>
                  </a:cubicBezTo>
                  <a:cubicBezTo>
                    <a:pt x="7" y="15"/>
                    <a:pt x="14" y="7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0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5" name="Freeform 269" descr="Dark vertical"/>
            <p:cNvSpPr>
              <a:spLocks/>
            </p:cNvSpPr>
            <p:nvPr/>
          </p:nvSpPr>
          <p:spPr bwMode="auto">
            <a:xfrm>
              <a:off x="2674938" y="3353368"/>
              <a:ext cx="53975" cy="6667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8" y="0"/>
                </a:cxn>
                <a:cxn ang="0">
                  <a:pos x="30" y="16"/>
                </a:cxn>
                <a:cxn ang="0">
                  <a:pos x="16" y="36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30" h="36">
                  <a:moveTo>
                    <a:pt x="0" y="12"/>
                  </a:moveTo>
                  <a:cubicBezTo>
                    <a:pt x="6" y="6"/>
                    <a:pt x="9" y="0"/>
                    <a:pt x="18" y="0"/>
                  </a:cubicBezTo>
                  <a:cubicBezTo>
                    <a:pt x="27" y="0"/>
                    <a:pt x="30" y="9"/>
                    <a:pt x="30" y="16"/>
                  </a:cubicBezTo>
                  <a:cubicBezTo>
                    <a:pt x="26" y="23"/>
                    <a:pt x="26" y="27"/>
                    <a:pt x="16" y="36"/>
                  </a:cubicBezTo>
                  <a:cubicBezTo>
                    <a:pt x="3" y="28"/>
                    <a:pt x="4" y="24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6" name="Freeform 270" descr="Dark vertical"/>
            <p:cNvSpPr>
              <a:spLocks/>
            </p:cNvSpPr>
            <p:nvPr/>
          </p:nvSpPr>
          <p:spPr bwMode="auto">
            <a:xfrm>
              <a:off x="2708275" y="3385118"/>
              <a:ext cx="69850" cy="889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9" y="0"/>
                </a:cxn>
                <a:cxn ang="0">
                  <a:pos x="29" y="10"/>
                </a:cxn>
                <a:cxn ang="0">
                  <a:pos x="29" y="10"/>
                </a:cxn>
                <a:cxn ang="0">
                  <a:pos x="31" y="14"/>
                </a:cxn>
                <a:cxn ang="0">
                  <a:pos x="31" y="14"/>
                </a:cxn>
                <a:cxn ang="0">
                  <a:pos x="39" y="38"/>
                </a:cxn>
                <a:cxn ang="0">
                  <a:pos x="38" y="47"/>
                </a:cxn>
                <a:cxn ang="0">
                  <a:pos x="9" y="25"/>
                </a:cxn>
                <a:cxn ang="0">
                  <a:pos x="0" y="19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39" h="49">
                  <a:moveTo>
                    <a:pt x="12" y="0"/>
                  </a:moveTo>
                  <a:cubicBezTo>
                    <a:pt x="15" y="1"/>
                    <a:pt x="15" y="0"/>
                    <a:pt x="19" y="0"/>
                  </a:cubicBezTo>
                  <a:cubicBezTo>
                    <a:pt x="20" y="3"/>
                    <a:pt x="24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21"/>
                    <a:pt x="39" y="25"/>
                    <a:pt x="39" y="38"/>
                  </a:cubicBezTo>
                  <a:cubicBezTo>
                    <a:pt x="39" y="42"/>
                    <a:pt x="38" y="44"/>
                    <a:pt x="38" y="47"/>
                  </a:cubicBezTo>
                  <a:cubicBezTo>
                    <a:pt x="34" y="49"/>
                    <a:pt x="16" y="32"/>
                    <a:pt x="9" y="25"/>
                  </a:cubicBezTo>
                  <a:cubicBezTo>
                    <a:pt x="7" y="22"/>
                    <a:pt x="2" y="20"/>
                    <a:pt x="0" y="19"/>
                  </a:cubicBezTo>
                  <a:cubicBezTo>
                    <a:pt x="10" y="6"/>
                    <a:pt x="10" y="8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7" name="Freeform 271" descr="Dark vertical"/>
            <p:cNvSpPr>
              <a:spLocks/>
            </p:cNvSpPr>
            <p:nvPr/>
          </p:nvSpPr>
          <p:spPr bwMode="auto">
            <a:xfrm>
              <a:off x="2762250" y="3337493"/>
              <a:ext cx="106363" cy="133350"/>
            </a:xfrm>
            <a:custGeom>
              <a:avLst/>
              <a:gdLst/>
              <a:ahLst/>
              <a:cxnLst>
                <a:cxn ang="0">
                  <a:pos x="8" y="73"/>
                </a:cxn>
                <a:cxn ang="0">
                  <a:pos x="8" y="64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34"/>
                </a:cxn>
                <a:cxn ang="0">
                  <a:pos x="3" y="34"/>
                </a:cxn>
                <a:cxn ang="0">
                  <a:pos x="3" y="34"/>
                </a:cxn>
                <a:cxn ang="0">
                  <a:pos x="6" y="25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22" y="0"/>
                </a:cxn>
                <a:cxn ang="0">
                  <a:pos x="22" y="6"/>
                </a:cxn>
                <a:cxn ang="0">
                  <a:pos x="30" y="6"/>
                </a:cxn>
                <a:cxn ang="0">
                  <a:pos x="44" y="10"/>
                </a:cxn>
                <a:cxn ang="0">
                  <a:pos x="47" y="7"/>
                </a:cxn>
                <a:cxn ang="0">
                  <a:pos x="57" y="10"/>
                </a:cxn>
                <a:cxn ang="0">
                  <a:pos x="57" y="10"/>
                </a:cxn>
                <a:cxn ang="0">
                  <a:pos x="57" y="10"/>
                </a:cxn>
                <a:cxn ang="0">
                  <a:pos x="60" y="27"/>
                </a:cxn>
                <a:cxn ang="0">
                  <a:pos x="60" y="27"/>
                </a:cxn>
                <a:cxn ang="0">
                  <a:pos x="52" y="46"/>
                </a:cxn>
                <a:cxn ang="0">
                  <a:pos x="57" y="58"/>
                </a:cxn>
                <a:cxn ang="0">
                  <a:pos x="54" y="66"/>
                </a:cxn>
                <a:cxn ang="0">
                  <a:pos x="44" y="62"/>
                </a:cxn>
                <a:cxn ang="0">
                  <a:pos x="10" y="71"/>
                </a:cxn>
                <a:cxn ang="0">
                  <a:pos x="10" y="71"/>
                </a:cxn>
                <a:cxn ang="0">
                  <a:pos x="8" y="73"/>
                </a:cxn>
              </a:cxnLst>
              <a:rect l="0" t="0" r="r" b="b"/>
              <a:pathLst>
                <a:path w="60" h="73">
                  <a:moveTo>
                    <a:pt x="8" y="73"/>
                  </a:moveTo>
                  <a:cubicBezTo>
                    <a:pt x="8" y="70"/>
                    <a:pt x="8" y="68"/>
                    <a:pt x="8" y="64"/>
                  </a:cubicBezTo>
                  <a:cubicBezTo>
                    <a:pt x="8" y="51"/>
                    <a:pt x="1" y="47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7" y="32"/>
                    <a:pt x="6" y="28"/>
                    <a:pt x="6" y="25"/>
                  </a:cubicBezTo>
                  <a:cubicBezTo>
                    <a:pt x="6" y="19"/>
                    <a:pt x="2" y="9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21" y="0"/>
                    <a:pt x="22" y="0"/>
                  </a:cubicBezTo>
                  <a:cubicBezTo>
                    <a:pt x="22" y="1"/>
                    <a:pt x="24" y="3"/>
                    <a:pt x="22" y="6"/>
                  </a:cubicBezTo>
                  <a:cubicBezTo>
                    <a:pt x="25" y="6"/>
                    <a:pt x="30" y="6"/>
                    <a:pt x="30" y="6"/>
                  </a:cubicBezTo>
                  <a:cubicBezTo>
                    <a:pt x="39" y="6"/>
                    <a:pt x="40" y="10"/>
                    <a:pt x="44" y="10"/>
                  </a:cubicBezTo>
                  <a:cubicBezTo>
                    <a:pt x="45" y="10"/>
                    <a:pt x="47" y="8"/>
                    <a:pt x="47" y="7"/>
                  </a:cubicBezTo>
                  <a:cubicBezTo>
                    <a:pt x="51" y="7"/>
                    <a:pt x="53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58" y="34"/>
                    <a:pt x="52" y="37"/>
                    <a:pt x="52" y="46"/>
                  </a:cubicBezTo>
                  <a:cubicBezTo>
                    <a:pt x="52" y="50"/>
                    <a:pt x="57" y="56"/>
                    <a:pt x="57" y="58"/>
                  </a:cubicBezTo>
                  <a:cubicBezTo>
                    <a:pt x="57" y="61"/>
                    <a:pt x="54" y="64"/>
                    <a:pt x="54" y="66"/>
                  </a:cubicBezTo>
                  <a:cubicBezTo>
                    <a:pt x="48" y="66"/>
                    <a:pt x="50" y="62"/>
                    <a:pt x="44" y="62"/>
                  </a:cubicBezTo>
                  <a:cubicBezTo>
                    <a:pt x="32" y="62"/>
                    <a:pt x="17" y="68"/>
                    <a:pt x="10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73"/>
                    <a:pt x="8" y="73"/>
                    <a:pt x="8" y="7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8" name="Freeform 272" descr="Dark vertical"/>
            <p:cNvSpPr>
              <a:spLocks/>
            </p:cNvSpPr>
            <p:nvPr/>
          </p:nvSpPr>
          <p:spPr bwMode="auto">
            <a:xfrm>
              <a:off x="2816225" y="3248593"/>
              <a:ext cx="123825" cy="1079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4" y="34"/>
                </a:cxn>
                <a:cxn ang="0">
                  <a:pos x="18" y="25"/>
                </a:cxn>
                <a:cxn ang="0">
                  <a:pos x="28" y="11"/>
                </a:cxn>
                <a:cxn ang="0">
                  <a:pos x="57" y="1"/>
                </a:cxn>
                <a:cxn ang="0">
                  <a:pos x="67" y="20"/>
                </a:cxn>
                <a:cxn ang="0">
                  <a:pos x="69" y="40"/>
                </a:cxn>
                <a:cxn ang="0">
                  <a:pos x="69" y="40"/>
                </a:cxn>
                <a:cxn ang="0">
                  <a:pos x="68" y="42"/>
                </a:cxn>
                <a:cxn ang="0">
                  <a:pos x="68" y="42"/>
                </a:cxn>
                <a:cxn ang="0">
                  <a:pos x="62" y="45"/>
                </a:cxn>
                <a:cxn ang="0">
                  <a:pos x="54" y="43"/>
                </a:cxn>
                <a:cxn ang="0">
                  <a:pos x="54" y="43"/>
                </a:cxn>
                <a:cxn ang="0">
                  <a:pos x="50" y="45"/>
                </a:cxn>
                <a:cxn ang="0">
                  <a:pos x="27" y="45"/>
                </a:cxn>
                <a:cxn ang="0">
                  <a:pos x="27" y="45"/>
                </a:cxn>
                <a:cxn ang="0">
                  <a:pos x="27" y="59"/>
                </a:cxn>
                <a:cxn ang="0">
                  <a:pos x="17" y="56"/>
                </a:cxn>
                <a:cxn ang="0">
                  <a:pos x="14" y="59"/>
                </a:cxn>
                <a:cxn ang="0">
                  <a:pos x="0" y="55"/>
                </a:cxn>
                <a:cxn ang="0">
                  <a:pos x="0" y="55"/>
                </a:cxn>
                <a:cxn ang="0">
                  <a:pos x="0" y="52"/>
                </a:cxn>
              </a:cxnLst>
              <a:rect l="0" t="0" r="r" b="b"/>
              <a:pathLst>
                <a:path w="69" h="59">
                  <a:moveTo>
                    <a:pt x="0" y="52"/>
                  </a:moveTo>
                  <a:cubicBezTo>
                    <a:pt x="4" y="45"/>
                    <a:pt x="3" y="40"/>
                    <a:pt x="4" y="34"/>
                  </a:cubicBezTo>
                  <a:cubicBezTo>
                    <a:pt x="6" y="29"/>
                    <a:pt x="16" y="27"/>
                    <a:pt x="18" y="25"/>
                  </a:cubicBezTo>
                  <a:cubicBezTo>
                    <a:pt x="22" y="21"/>
                    <a:pt x="23" y="11"/>
                    <a:pt x="28" y="11"/>
                  </a:cubicBezTo>
                  <a:cubicBezTo>
                    <a:pt x="39" y="12"/>
                    <a:pt x="40" y="0"/>
                    <a:pt x="57" y="1"/>
                  </a:cubicBezTo>
                  <a:cubicBezTo>
                    <a:pt x="57" y="15"/>
                    <a:pt x="65" y="14"/>
                    <a:pt x="67" y="20"/>
                  </a:cubicBezTo>
                  <a:cubicBezTo>
                    <a:pt x="69" y="27"/>
                    <a:pt x="67" y="33"/>
                    <a:pt x="69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6" y="43"/>
                    <a:pt x="65" y="44"/>
                    <a:pt x="62" y="45"/>
                  </a:cubicBezTo>
                  <a:cubicBezTo>
                    <a:pt x="62" y="44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5" y="51"/>
                    <a:pt x="27" y="53"/>
                    <a:pt x="27" y="59"/>
                  </a:cubicBezTo>
                  <a:cubicBezTo>
                    <a:pt x="23" y="59"/>
                    <a:pt x="21" y="56"/>
                    <a:pt x="17" y="56"/>
                  </a:cubicBezTo>
                  <a:cubicBezTo>
                    <a:pt x="17" y="57"/>
                    <a:pt x="15" y="59"/>
                    <a:pt x="14" y="59"/>
                  </a:cubicBezTo>
                  <a:cubicBezTo>
                    <a:pt x="10" y="59"/>
                    <a:pt x="9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2"/>
                    <a:pt x="0" y="52"/>
                    <a:pt x="0" y="5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79" name="Freeform 273" descr="Dark vertical"/>
            <p:cNvSpPr>
              <a:spLocks/>
            </p:cNvSpPr>
            <p:nvPr/>
          </p:nvSpPr>
          <p:spPr bwMode="auto">
            <a:xfrm>
              <a:off x="2855913" y="3329555"/>
              <a:ext cx="74612" cy="134938"/>
            </a:xfrm>
            <a:custGeom>
              <a:avLst/>
              <a:gdLst/>
              <a:ahLst/>
              <a:cxnLst>
                <a:cxn ang="0">
                  <a:pos x="2" y="72"/>
                </a:cxn>
                <a:cxn ang="0">
                  <a:pos x="5" y="62"/>
                </a:cxn>
                <a:cxn ang="0">
                  <a:pos x="0" y="50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5" y="14"/>
                </a:cxn>
                <a:cxn ang="0">
                  <a:pos x="5" y="14"/>
                </a:cxn>
                <a:cxn ang="0">
                  <a:pos x="5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0" y="0"/>
                </a:cxn>
                <a:cxn ang="0">
                  <a:pos x="37" y="25"/>
                </a:cxn>
                <a:cxn ang="0">
                  <a:pos x="37" y="40"/>
                </a:cxn>
                <a:cxn ang="0">
                  <a:pos x="37" y="40"/>
                </a:cxn>
                <a:cxn ang="0">
                  <a:pos x="42" y="55"/>
                </a:cxn>
                <a:cxn ang="0">
                  <a:pos x="14" y="68"/>
                </a:cxn>
                <a:cxn ang="0">
                  <a:pos x="2" y="72"/>
                </a:cxn>
                <a:cxn ang="0">
                  <a:pos x="2" y="72"/>
                </a:cxn>
              </a:cxnLst>
              <a:rect l="0" t="0" r="r" b="b"/>
              <a:pathLst>
                <a:path w="42" h="74">
                  <a:moveTo>
                    <a:pt x="2" y="72"/>
                  </a:moveTo>
                  <a:cubicBezTo>
                    <a:pt x="2" y="67"/>
                    <a:pt x="5" y="65"/>
                    <a:pt x="5" y="62"/>
                  </a:cubicBezTo>
                  <a:cubicBezTo>
                    <a:pt x="5" y="60"/>
                    <a:pt x="0" y="54"/>
                    <a:pt x="0" y="50"/>
                  </a:cubicBezTo>
                  <a:cubicBezTo>
                    <a:pt x="0" y="41"/>
                    <a:pt x="6" y="38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8"/>
                    <a:pt x="3" y="6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5"/>
                    <a:pt x="39" y="50"/>
                    <a:pt x="42" y="55"/>
                  </a:cubicBezTo>
                  <a:cubicBezTo>
                    <a:pt x="31" y="58"/>
                    <a:pt x="22" y="65"/>
                    <a:pt x="14" y="68"/>
                  </a:cubicBezTo>
                  <a:cubicBezTo>
                    <a:pt x="12" y="70"/>
                    <a:pt x="7" y="74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0" name="Freeform 274" descr="Dark vertical"/>
            <p:cNvSpPr>
              <a:spLocks/>
            </p:cNvSpPr>
            <p:nvPr/>
          </p:nvSpPr>
          <p:spPr bwMode="auto">
            <a:xfrm>
              <a:off x="2909888" y="3326380"/>
              <a:ext cx="33337" cy="103188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8" y="56"/>
                </a:cxn>
                <a:cxn ang="0">
                  <a:pos x="18" y="56"/>
                </a:cxn>
                <a:cxn ang="0">
                  <a:pos x="11" y="57"/>
                </a:cxn>
                <a:cxn ang="0">
                  <a:pos x="6" y="42"/>
                </a:cxn>
                <a:cxn ang="0">
                  <a:pos x="6" y="42"/>
                </a:cxn>
                <a:cxn ang="0">
                  <a:pos x="6" y="27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57">
                  <a:moveTo>
                    <a:pt x="9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9"/>
                    <a:pt x="16" y="19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5" y="56"/>
                    <a:pt x="13" y="57"/>
                    <a:pt x="11" y="57"/>
                  </a:cubicBezTo>
                  <a:cubicBezTo>
                    <a:pt x="8" y="52"/>
                    <a:pt x="7" y="47"/>
                    <a:pt x="6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0"/>
                    <a:pt x="4" y="0"/>
                  </a:cubicBezTo>
                  <a:cubicBezTo>
                    <a:pt x="7" y="0"/>
                    <a:pt x="7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1" name="Freeform 275" descr="Dark vertical"/>
            <p:cNvSpPr>
              <a:spLocks/>
            </p:cNvSpPr>
            <p:nvPr/>
          </p:nvSpPr>
          <p:spPr bwMode="auto">
            <a:xfrm>
              <a:off x="2925763" y="3305743"/>
              <a:ext cx="53975" cy="12223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6" y="11"/>
                </a:cxn>
                <a:cxn ang="0">
                  <a:pos x="6" y="11"/>
                </a:cxn>
                <a:cxn ang="0">
                  <a:pos x="7" y="9"/>
                </a:cxn>
                <a:cxn ang="0">
                  <a:pos x="12" y="9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28" y="6"/>
                </a:cxn>
                <a:cxn ang="0">
                  <a:pos x="30" y="9"/>
                </a:cxn>
                <a:cxn ang="0">
                  <a:pos x="30" y="18"/>
                </a:cxn>
                <a:cxn ang="0">
                  <a:pos x="18" y="45"/>
                </a:cxn>
                <a:cxn ang="0">
                  <a:pos x="18" y="65"/>
                </a:cxn>
                <a:cxn ang="0">
                  <a:pos x="9" y="68"/>
                </a:cxn>
                <a:cxn ang="0">
                  <a:pos x="9" y="68"/>
                </a:cxn>
                <a:cxn ang="0">
                  <a:pos x="7" y="40"/>
                </a:cxn>
                <a:cxn ang="0">
                  <a:pos x="7" y="40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30" h="68">
                  <a:moveTo>
                    <a:pt x="0" y="15"/>
                  </a:moveTo>
                  <a:cubicBezTo>
                    <a:pt x="3" y="13"/>
                    <a:pt x="4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" y="1"/>
                    <a:pt x="24" y="6"/>
                    <a:pt x="28" y="6"/>
                  </a:cubicBezTo>
                  <a:cubicBezTo>
                    <a:pt x="28" y="7"/>
                    <a:pt x="30" y="8"/>
                    <a:pt x="30" y="9"/>
                  </a:cubicBezTo>
                  <a:cubicBezTo>
                    <a:pt x="30" y="13"/>
                    <a:pt x="30" y="13"/>
                    <a:pt x="30" y="18"/>
                  </a:cubicBezTo>
                  <a:cubicBezTo>
                    <a:pt x="30" y="30"/>
                    <a:pt x="18" y="35"/>
                    <a:pt x="18" y="45"/>
                  </a:cubicBezTo>
                  <a:cubicBezTo>
                    <a:pt x="18" y="55"/>
                    <a:pt x="21" y="54"/>
                    <a:pt x="18" y="65"/>
                  </a:cubicBezTo>
                  <a:cubicBezTo>
                    <a:pt x="15" y="65"/>
                    <a:pt x="11" y="66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31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2" name="Freeform 276" descr="Dark vertical"/>
            <p:cNvSpPr>
              <a:spLocks/>
            </p:cNvSpPr>
            <p:nvPr/>
          </p:nvSpPr>
          <p:spPr bwMode="auto">
            <a:xfrm>
              <a:off x="2959100" y="3270818"/>
              <a:ext cx="206375" cy="193675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64"/>
                </a:cxn>
                <a:cxn ang="0">
                  <a:pos x="12" y="37"/>
                </a:cxn>
                <a:cxn ang="0">
                  <a:pos x="12" y="28"/>
                </a:cxn>
                <a:cxn ang="0">
                  <a:pos x="10" y="25"/>
                </a:cxn>
                <a:cxn ang="0">
                  <a:pos x="25" y="3"/>
                </a:cxn>
                <a:cxn ang="0">
                  <a:pos x="44" y="12"/>
                </a:cxn>
                <a:cxn ang="0">
                  <a:pos x="51" y="9"/>
                </a:cxn>
                <a:cxn ang="0">
                  <a:pos x="63" y="18"/>
                </a:cxn>
                <a:cxn ang="0">
                  <a:pos x="73" y="11"/>
                </a:cxn>
                <a:cxn ang="0">
                  <a:pos x="106" y="6"/>
                </a:cxn>
                <a:cxn ang="0">
                  <a:pos x="111" y="11"/>
                </a:cxn>
                <a:cxn ang="0">
                  <a:pos x="116" y="25"/>
                </a:cxn>
                <a:cxn ang="0">
                  <a:pos x="102" y="51"/>
                </a:cxn>
                <a:cxn ang="0">
                  <a:pos x="91" y="78"/>
                </a:cxn>
                <a:cxn ang="0">
                  <a:pos x="86" y="85"/>
                </a:cxn>
                <a:cxn ang="0">
                  <a:pos x="75" y="81"/>
                </a:cxn>
                <a:cxn ang="0">
                  <a:pos x="58" y="106"/>
                </a:cxn>
                <a:cxn ang="0">
                  <a:pos x="58" y="106"/>
                </a:cxn>
                <a:cxn ang="0">
                  <a:pos x="40" y="105"/>
                </a:cxn>
                <a:cxn ang="0">
                  <a:pos x="40" y="105"/>
                </a:cxn>
                <a:cxn ang="0">
                  <a:pos x="31" y="105"/>
                </a:cxn>
                <a:cxn ang="0">
                  <a:pos x="19" y="89"/>
                </a:cxn>
                <a:cxn ang="0">
                  <a:pos x="0" y="85"/>
                </a:cxn>
                <a:cxn ang="0">
                  <a:pos x="0" y="85"/>
                </a:cxn>
              </a:cxnLst>
              <a:rect l="0" t="0" r="r" b="b"/>
              <a:pathLst>
                <a:path w="116" h="107">
                  <a:moveTo>
                    <a:pt x="0" y="85"/>
                  </a:moveTo>
                  <a:cubicBezTo>
                    <a:pt x="1" y="75"/>
                    <a:pt x="0" y="74"/>
                    <a:pt x="0" y="64"/>
                  </a:cubicBezTo>
                  <a:cubicBezTo>
                    <a:pt x="0" y="54"/>
                    <a:pt x="12" y="49"/>
                    <a:pt x="12" y="37"/>
                  </a:cubicBezTo>
                  <a:cubicBezTo>
                    <a:pt x="12" y="32"/>
                    <a:pt x="12" y="32"/>
                    <a:pt x="12" y="28"/>
                  </a:cubicBezTo>
                  <a:cubicBezTo>
                    <a:pt x="12" y="27"/>
                    <a:pt x="10" y="26"/>
                    <a:pt x="10" y="25"/>
                  </a:cubicBezTo>
                  <a:cubicBezTo>
                    <a:pt x="10" y="17"/>
                    <a:pt x="17" y="3"/>
                    <a:pt x="25" y="3"/>
                  </a:cubicBezTo>
                  <a:cubicBezTo>
                    <a:pt x="35" y="3"/>
                    <a:pt x="36" y="12"/>
                    <a:pt x="44" y="12"/>
                  </a:cubicBezTo>
                  <a:cubicBezTo>
                    <a:pt x="47" y="12"/>
                    <a:pt x="49" y="9"/>
                    <a:pt x="51" y="9"/>
                  </a:cubicBezTo>
                  <a:cubicBezTo>
                    <a:pt x="60" y="9"/>
                    <a:pt x="58" y="18"/>
                    <a:pt x="63" y="18"/>
                  </a:cubicBezTo>
                  <a:cubicBezTo>
                    <a:pt x="68" y="18"/>
                    <a:pt x="68" y="13"/>
                    <a:pt x="73" y="11"/>
                  </a:cubicBezTo>
                  <a:cubicBezTo>
                    <a:pt x="89" y="0"/>
                    <a:pt x="87" y="21"/>
                    <a:pt x="106" y="6"/>
                  </a:cubicBezTo>
                  <a:cubicBezTo>
                    <a:pt x="109" y="8"/>
                    <a:pt x="110" y="9"/>
                    <a:pt x="111" y="11"/>
                  </a:cubicBezTo>
                  <a:cubicBezTo>
                    <a:pt x="112" y="17"/>
                    <a:pt x="113" y="20"/>
                    <a:pt x="116" y="25"/>
                  </a:cubicBezTo>
                  <a:cubicBezTo>
                    <a:pt x="110" y="33"/>
                    <a:pt x="105" y="39"/>
                    <a:pt x="102" y="51"/>
                  </a:cubicBezTo>
                  <a:cubicBezTo>
                    <a:pt x="98" y="61"/>
                    <a:pt x="96" y="66"/>
                    <a:pt x="91" y="78"/>
                  </a:cubicBezTo>
                  <a:cubicBezTo>
                    <a:pt x="91" y="80"/>
                    <a:pt x="86" y="85"/>
                    <a:pt x="86" y="85"/>
                  </a:cubicBezTo>
                  <a:cubicBezTo>
                    <a:pt x="81" y="85"/>
                    <a:pt x="79" y="81"/>
                    <a:pt x="75" y="81"/>
                  </a:cubicBezTo>
                  <a:cubicBezTo>
                    <a:pt x="62" y="81"/>
                    <a:pt x="63" y="99"/>
                    <a:pt x="58" y="106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39" y="107"/>
                    <a:pt x="32" y="105"/>
                    <a:pt x="31" y="105"/>
                  </a:cubicBezTo>
                  <a:cubicBezTo>
                    <a:pt x="25" y="105"/>
                    <a:pt x="19" y="99"/>
                    <a:pt x="19" y="89"/>
                  </a:cubicBezTo>
                  <a:cubicBezTo>
                    <a:pt x="12" y="89"/>
                    <a:pt x="15" y="80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3" name="Freeform 277" descr="Dark vertical"/>
            <p:cNvSpPr>
              <a:spLocks/>
            </p:cNvSpPr>
            <p:nvPr/>
          </p:nvSpPr>
          <p:spPr bwMode="auto">
            <a:xfrm>
              <a:off x="2916238" y="3069205"/>
              <a:ext cx="273050" cy="252413"/>
            </a:xfrm>
            <a:custGeom>
              <a:avLst/>
              <a:gdLst/>
              <a:ahLst/>
              <a:cxnLst>
                <a:cxn ang="0">
                  <a:pos x="39" y="54"/>
                </a:cxn>
                <a:cxn ang="0">
                  <a:pos x="48" y="54"/>
                </a:cxn>
                <a:cxn ang="0">
                  <a:pos x="48" y="54"/>
                </a:cxn>
                <a:cxn ang="0">
                  <a:pos x="111" y="4"/>
                </a:cxn>
                <a:cxn ang="0">
                  <a:pos x="111" y="4"/>
                </a:cxn>
                <a:cxn ang="0">
                  <a:pos x="125" y="6"/>
                </a:cxn>
                <a:cxn ang="0">
                  <a:pos x="135" y="13"/>
                </a:cxn>
                <a:cxn ang="0">
                  <a:pos x="143" y="10"/>
                </a:cxn>
                <a:cxn ang="0">
                  <a:pos x="143" y="10"/>
                </a:cxn>
                <a:cxn ang="0">
                  <a:pos x="142" y="25"/>
                </a:cxn>
                <a:cxn ang="0">
                  <a:pos x="142" y="25"/>
                </a:cxn>
                <a:cxn ang="0">
                  <a:pos x="147" y="50"/>
                </a:cxn>
                <a:cxn ang="0">
                  <a:pos x="136" y="91"/>
                </a:cxn>
                <a:cxn ang="0">
                  <a:pos x="129" y="116"/>
                </a:cxn>
                <a:cxn ang="0">
                  <a:pos x="96" y="121"/>
                </a:cxn>
                <a:cxn ang="0">
                  <a:pos x="86" y="128"/>
                </a:cxn>
                <a:cxn ang="0">
                  <a:pos x="74" y="119"/>
                </a:cxn>
                <a:cxn ang="0">
                  <a:pos x="67" y="122"/>
                </a:cxn>
                <a:cxn ang="0">
                  <a:pos x="48" y="113"/>
                </a:cxn>
                <a:cxn ang="0">
                  <a:pos x="33" y="135"/>
                </a:cxn>
                <a:cxn ang="0">
                  <a:pos x="22" y="129"/>
                </a:cxn>
                <a:cxn ang="0">
                  <a:pos x="22" y="129"/>
                </a:cxn>
                <a:cxn ang="0">
                  <a:pos x="17" y="138"/>
                </a:cxn>
                <a:cxn ang="0">
                  <a:pos x="12" y="138"/>
                </a:cxn>
                <a:cxn ang="0">
                  <a:pos x="12" y="138"/>
                </a:cxn>
                <a:cxn ang="0">
                  <a:pos x="10" y="118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29" y="94"/>
                </a:cxn>
                <a:cxn ang="0">
                  <a:pos x="38" y="61"/>
                </a:cxn>
                <a:cxn ang="0">
                  <a:pos x="38" y="61"/>
                </a:cxn>
                <a:cxn ang="0">
                  <a:pos x="39" y="54"/>
                </a:cxn>
              </a:cxnLst>
              <a:rect l="0" t="0" r="r" b="b"/>
              <a:pathLst>
                <a:path w="153" h="138">
                  <a:moveTo>
                    <a:pt x="39" y="54"/>
                  </a:moveTo>
                  <a:cubicBezTo>
                    <a:pt x="41" y="49"/>
                    <a:pt x="45" y="50"/>
                    <a:pt x="48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6" y="0"/>
                    <a:pt x="119" y="5"/>
                    <a:pt x="125" y="6"/>
                  </a:cubicBezTo>
                  <a:cubicBezTo>
                    <a:pt x="126" y="9"/>
                    <a:pt x="130" y="13"/>
                    <a:pt x="135" y="13"/>
                  </a:cubicBezTo>
                  <a:cubicBezTo>
                    <a:pt x="137" y="13"/>
                    <a:pt x="141" y="12"/>
                    <a:pt x="143" y="10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53" y="42"/>
                    <a:pt x="147" y="43"/>
                    <a:pt x="147" y="50"/>
                  </a:cubicBezTo>
                  <a:cubicBezTo>
                    <a:pt x="147" y="73"/>
                    <a:pt x="148" y="76"/>
                    <a:pt x="136" y="91"/>
                  </a:cubicBezTo>
                  <a:cubicBezTo>
                    <a:pt x="129" y="98"/>
                    <a:pt x="132" y="113"/>
                    <a:pt x="129" y="116"/>
                  </a:cubicBezTo>
                  <a:cubicBezTo>
                    <a:pt x="110" y="131"/>
                    <a:pt x="112" y="110"/>
                    <a:pt x="96" y="121"/>
                  </a:cubicBezTo>
                  <a:cubicBezTo>
                    <a:pt x="91" y="123"/>
                    <a:pt x="91" y="128"/>
                    <a:pt x="86" y="128"/>
                  </a:cubicBezTo>
                  <a:cubicBezTo>
                    <a:pt x="81" y="128"/>
                    <a:pt x="83" y="119"/>
                    <a:pt x="74" y="119"/>
                  </a:cubicBezTo>
                  <a:cubicBezTo>
                    <a:pt x="72" y="119"/>
                    <a:pt x="70" y="122"/>
                    <a:pt x="67" y="122"/>
                  </a:cubicBezTo>
                  <a:cubicBezTo>
                    <a:pt x="59" y="122"/>
                    <a:pt x="58" y="113"/>
                    <a:pt x="48" y="113"/>
                  </a:cubicBezTo>
                  <a:cubicBezTo>
                    <a:pt x="40" y="113"/>
                    <a:pt x="33" y="127"/>
                    <a:pt x="33" y="135"/>
                  </a:cubicBezTo>
                  <a:cubicBezTo>
                    <a:pt x="29" y="135"/>
                    <a:pt x="26" y="130"/>
                    <a:pt x="22" y="12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0" y="131"/>
                    <a:pt x="12" y="125"/>
                    <a:pt x="10" y="118"/>
                  </a:cubicBezTo>
                  <a:cubicBezTo>
                    <a:pt x="8" y="112"/>
                    <a:pt x="0" y="112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14" y="94"/>
                    <a:pt x="22" y="97"/>
                    <a:pt x="29" y="94"/>
                  </a:cubicBezTo>
                  <a:cubicBezTo>
                    <a:pt x="39" y="92"/>
                    <a:pt x="40" y="70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9" y="54"/>
                    <a:pt x="39" y="54"/>
                    <a:pt x="39" y="5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4" name="Freeform 278" descr="Dark vertical"/>
            <p:cNvSpPr>
              <a:spLocks/>
            </p:cNvSpPr>
            <p:nvPr/>
          </p:nvSpPr>
          <p:spPr bwMode="auto">
            <a:xfrm>
              <a:off x="3148013" y="3081905"/>
              <a:ext cx="177800" cy="322263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8" y="44"/>
                </a:cxn>
                <a:cxn ang="0">
                  <a:pos x="8" y="85"/>
                </a:cxn>
                <a:cxn ang="0">
                  <a:pos x="0" y="108"/>
                </a:cxn>
                <a:cxn ang="0">
                  <a:pos x="5" y="116"/>
                </a:cxn>
                <a:cxn ang="0">
                  <a:pos x="14" y="118"/>
                </a:cxn>
                <a:cxn ang="0">
                  <a:pos x="14" y="125"/>
                </a:cxn>
                <a:cxn ang="0">
                  <a:pos x="20" y="148"/>
                </a:cxn>
                <a:cxn ang="0">
                  <a:pos x="7" y="150"/>
                </a:cxn>
                <a:cxn ang="0">
                  <a:pos x="19" y="177"/>
                </a:cxn>
                <a:cxn ang="0">
                  <a:pos x="19" y="177"/>
                </a:cxn>
                <a:cxn ang="0">
                  <a:pos x="27" y="177"/>
                </a:cxn>
                <a:cxn ang="0">
                  <a:pos x="27" y="177"/>
                </a:cxn>
                <a:cxn ang="0">
                  <a:pos x="51" y="165"/>
                </a:cxn>
                <a:cxn ang="0">
                  <a:pos x="51" y="161"/>
                </a:cxn>
                <a:cxn ang="0">
                  <a:pos x="89" y="140"/>
                </a:cxn>
                <a:cxn ang="0">
                  <a:pos x="89" y="140"/>
                </a:cxn>
                <a:cxn ang="0">
                  <a:pos x="89" y="138"/>
                </a:cxn>
                <a:cxn ang="0">
                  <a:pos x="89" y="138"/>
                </a:cxn>
                <a:cxn ang="0">
                  <a:pos x="80" y="117"/>
                </a:cxn>
                <a:cxn ang="0">
                  <a:pos x="84" y="100"/>
                </a:cxn>
                <a:cxn ang="0">
                  <a:pos x="100" y="85"/>
                </a:cxn>
                <a:cxn ang="0">
                  <a:pos x="100" y="85"/>
                </a:cxn>
                <a:cxn ang="0">
                  <a:pos x="100" y="44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7" y="1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5"/>
                </a:cxn>
              </a:cxnLst>
              <a:rect l="0" t="0" r="r" b="b"/>
              <a:pathLst>
                <a:path w="100" h="177">
                  <a:moveTo>
                    <a:pt x="14" y="5"/>
                  </a:move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4" y="36"/>
                    <a:pt x="18" y="37"/>
                    <a:pt x="18" y="44"/>
                  </a:cubicBezTo>
                  <a:cubicBezTo>
                    <a:pt x="18" y="67"/>
                    <a:pt x="20" y="72"/>
                    <a:pt x="8" y="85"/>
                  </a:cubicBezTo>
                  <a:cubicBezTo>
                    <a:pt x="1" y="92"/>
                    <a:pt x="3" y="107"/>
                    <a:pt x="0" y="108"/>
                  </a:cubicBezTo>
                  <a:cubicBezTo>
                    <a:pt x="3" y="112"/>
                    <a:pt x="5" y="113"/>
                    <a:pt x="5" y="116"/>
                  </a:cubicBezTo>
                  <a:cubicBezTo>
                    <a:pt x="5" y="116"/>
                    <a:pt x="10" y="118"/>
                    <a:pt x="14" y="118"/>
                  </a:cubicBezTo>
                  <a:cubicBezTo>
                    <a:pt x="13" y="119"/>
                    <a:pt x="14" y="122"/>
                    <a:pt x="14" y="125"/>
                  </a:cubicBezTo>
                  <a:cubicBezTo>
                    <a:pt x="14" y="135"/>
                    <a:pt x="17" y="145"/>
                    <a:pt x="20" y="148"/>
                  </a:cubicBezTo>
                  <a:cubicBezTo>
                    <a:pt x="18" y="148"/>
                    <a:pt x="7" y="145"/>
                    <a:pt x="7" y="150"/>
                  </a:cubicBezTo>
                  <a:cubicBezTo>
                    <a:pt x="7" y="162"/>
                    <a:pt x="19" y="162"/>
                    <a:pt x="19" y="177"/>
                  </a:cubicBezTo>
                  <a:cubicBezTo>
                    <a:pt x="19" y="177"/>
                    <a:pt x="19" y="177"/>
                    <a:pt x="19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37" y="172"/>
                    <a:pt x="51" y="175"/>
                    <a:pt x="51" y="165"/>
                  </a:cubicBezTo>
                  <a:cubicBezTo>
                    <a:pt x="51" y="163"/>
                    <a:pt x="51" y="162"/>
                    <a:pt x="51" y="161"/>
                  </a:cubicBezTo>
                  <a:cubicBezTo>
                    <a:pt x="77" y="166"/>
                    <a:pt x="70" y="140"/>
                    <a:pt x="89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4" y="130"/>
                    <a:pt x="86" y="122"/>
                    <a:pt x="80" y="117"/>
                  </a:cubicBezTo>
                  <a:cubicBezTo>
                    <a:pt x="84" y="112"/>
                    <a:pt x="83" y="107"/>
                    <a:pt x="84" y="100"/>
                  </a:cubicBezTo>
                  <a:cubicBezTo>
                    <a:pt x="87" y="92"/>
                    <a:pt x="95" y="87"/>
                    <a:pt x="100" y="85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9" y="1"/>
                    <a:pt x="17" y="1"/>
                  </a:cubicBezTo>
                  <a:cubicBezTo>
                    <a:pt x="17" y="1"/>
                    <a:pt x="13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5" name="Freeform 279" descr="Dark vertical"/>
            <p:cNvSpPr>
              <a:spLocks/>
            </p:cNvSpPr>
            <p:nvPr/>
          </p:nvSpPr>
          <p:spPr bwMode="auto">
            <a:xfrm>
              <a:off x="3290888" y="3086668"/>
              <a:ext cx="285750" cy="396875"/>
            </a:xfrm>
            <a:custGeom>
              <a:avLst/>
              <a:gdLst/>
              <a:ahLst/>
              <a:cxnLst>
                <a:cxn ang="0">
                  <a:pos x="122" y="5"/>
                </a:cxn>
                <a:cxn ang="0">
                  <a:pos x="128" y="0"/>
                </a:cxn>
                <a:cxn ang="0">
                  <a:pos x="138" y="5"/>
                </a:cxn>
                <a:cxn ang="0">
                  <a:pos x="140" y="10"/>
                </a:cxn>
                <a:cxn ang="0">
                  <a:pos x="144" y="22"/>
                </a:cxn>
                <a:cxn ang="0">
                  <a:pos x="162" y="56"/>
                </a:cxn>
                <a:cxn ang="0">
                  <a:pos x="145" y="82"/>
                </a:cxn>
                <a:cxn ang="0">
                  <a:pos x="145" y="82"/>
                </a:cxn>
                <a:cxn ang="0">
                  <a:pos x="141" y="114"/>
                </a:cxn>
                <a:cxn ang="0">
                  <a:pos x="141" y="114"/>
                </a:cxn>
                <a:cxn ang="0">
                  <a:pos x="131" y="133"/>
                </a:cxn>
                <a:cxn ang="0">
                  <a:pos x="122" y="162"/>
                </a:cxn>
                <a:cxn ang="0">
                  <a:pos x="119" y="172"/>
                </a:cxn>
                <a:cxn ang="0">
                  <a:pos x="128" y="183"/>
                </a:cxn>
                <a:cxn ang="0">
                  <a:pos x="138" y="196"/>
                </a:cxn>
                <a:cxn ang="0">
                  <a:pos x="137" y="207"/>
                </a:cxn>
                <a:cxn ang="0">
                  <a:pos x="122" y="207"/>
                </a:cxn>
                <a:cxn ang="0">
                  <a:pos x="122" y="211"/>
                </a:cxn>
                <a:cxn ang="0">
                  <a:pos x="112" y="216"/>
                </a:cxn>
                <a:cxn ang="0">
                  <a:pos x="92" y="218"/>
                </a:cxn>
                <a:cxn ang="0">
                  <a:pos x="78" y="208"/>
                </a:cxn>
                <a:cxn ang="0">
                  <a:pos x="51" y="196"/>
                </a:cxn>
                <a:cxn ang="0">
                  <a:pos x="33" y="169"/>
                </a:cxn>
                <a:cxn ang="0">
                  <a:pos x="19" y="148"/>
                </a:cxn>
                <a:cxn ang="0">
                  <a:pos x="11" y="138"/>
                </a:cxn>
                <a:cxn ang="0">
                  <a:pos x="0" y="114"/>
                </a:cxn>
                <a:cxn ang="0">
                  <a:pos x="4" y="97"/>
                </a:cxn>
                <a:cxn ang="0">
                  <a:pos x="20" y="82"/>
                </a:cxn>
                <a:cxn ang="0">
                  <a:pos x="20" y="82"/>
                </a:cxn>
                <a:cxn ang="0">
                  <a:pos x="20" y="41"/>
                </a:cxn>
                <a:cxn ang="0">
                  <a:pos x="20" y="41"/>
                </a:cxn>
                <a:cxn ang="0">
                  <a:pos x="20" y="33"/>
                </a:cxn>
                <a:cxn ang="0">
                  <a:pos x="28" y="2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114" y="14"/>
                </a:cxn>
                <a:cxn ang="0">
                  <a:pos x="114" y="14"/>
                </a:cxn>
                <a:cxn ang="0">
                  <a:pos x="122" y="5"/>
                </a:cxn>
                <a:cxn ang="0">
                  <a:pos x="122" y="5"/>
                </a:cxn>
              </a:cxnLst>
              <a:rect l="0" t="0" r="r" b="b"/>
              <a:pathLst>
                <a:path w="162" h="219">
                  <a:moveTo>
                    <a:pt x="122" y="5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132" y="5"/>
                    <a:pt x="132" y="5"/>
                    <a:pt x="138" y="5"/>
                  </a:cubicBezTo>
                  <a:cubicBezTo>
                    <a:pt x="138" y="8"/>
                    <a:pt x="139" y="10"/>
                    <a:pt x="140" y="10"/>
                  </a:cubicBezTo>
                  <a:cubicBezTo>
                    <a:pt x="141" y="15"/>
                    <a:pt x="144" y="19"/>
                    <a:pt x="144" y="22"/>
                  </a:cubicBezTo>
                  <a:cubicBezTo>
                    <a:pt x="144" y="37"/>
                    <a:pt x="141" y="46"/>
                    <a:pt x="162" y="56"/>
                  </a:cubicBezTo>
                  <a:cubicBezTo>
                    <a:pt x="156" y="60"/>
                    <a:pt x="144" y="70"/>
                    <a:pt x="145" y="82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38" y="120"/>
                    <a:pt x="131" y="120"/>
                    <a:pt x="131" y="133"/>
                  </a:cubicBezTo>
                  <a:cubicBezTo>
                    <a:pt x="131" y="133"/>
                    <a:pt x="125" y="131"/>
                    <a:pt x="122" y="162"/>
                  </a:cubicBezTo>
                  <a:cubicBezTo>
                    <a:pt x="113" y="160"/>
                    <a:pt x="109" y="176"/>
                    <a:pt x="119" y="172"/>
                  </a:cubicBezTo>
                  <a:cubicBezTo>
                    <a:pt x="122" y="177"/>
                    <a:pt x="126" y="176"/>
                    <a:pt x="128" y="183"/>
                  </a:cubicBezTo>
                  <a:cubicBezTo>
                    <a:pt x="129" y="188"/>
                    <a:pt x="131" y="196"/>
                    <a:pt x="138" y="196"/>
                  </a:cubicBezTo>
                  <a:cubicBezTo>
                    <a:pt x="141" y="202"/>
                    <a:pt x="139" y="200"/>
                    <a:pt x="137" y="207"/>
                  </a:cubicBezTo>
                  <a:cubicBezTo>
                    <a:pt x="132" y="207"/>
                    <a:pt x="127" y="207"/>
                    <a:pt x="122" y="207"/>
                  </a:cubicBezTo>
                  <a:cubicBezTo>
                    <a:pt x="122" y="208"/>
                    <a:pt x="122" y="210"/>
                    <a:pt x="122" y="211"/>
                  </a:cubicBezTo>
                  <a:cubicBezTo>
                    <a:pt x="122" y="211"/>
                    <a:pt x="118" y="216"/>
                    <a:pt x="112" y="216"/>
                  </a:cubicBezTo>
                  <a:cubicBezTo>
                    <a:pt x="108" y="216"/>
                    <a:pt x="99" y="219"/>
                    <a:pt x="92" y="218"/>
                  </a:cubicBezTo>
                  <a:cubicBezTo>
                    <a:pt x="89" y="215"/>
                    <a:pt x="84" y="208"/>
                    <a:pt x="78" y="208"/>
                  </a:cubicBezTo>
                  <a:cubicBezTo>
                    <a:pt x="71" y="208"/>
                    <a:pt x="45" y="213"/>
                    <a:pt x="51" y="196"/>
                  </a:cubicBezTo>
                  <a:cubicBezTo>
                    <a:pt x="44" y="185"/>
                    <a:pt x="33" y="182"/>
                    <a:pt x="33" y="169"/>
                  </a:cubicBezTo>
                  <a:cubicBezTo>
                    <a:pt x="21" y="169"/>
                    <a:pt x="22" y="159"/>
                    <a:pt x="19" y="148"/>
                  </a:cubicBezTo>
                  <a:cubicBezTo>
                    <a:pt x="18" y="142"/>
                    <a:pt x="12" y="142"/>
                    <a:pt x="11" y="138"/>
                  </a:cubicBezTo>
                  <a:cubicBezTo>
                    <a:pt x="7" y="129"/>
                    <a:pt x="6" y="119"/>
                    <a:pt x="0" y="114"/>
                  </a:cubicBezTo>
                  <a:cubicBezTo>
                    <a:pt x="4" y="109"/>
                    <a:pt x="3" y="104"/>
                    <a:pt x="4" y="97"/>
                  </a:cubicBezTo>
                  <a:cubicBezTo>
                    <a:pt x="7" y="89"/>
                    <a:pt x="15" y="84"/>
                    <a:pt x="20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38"/>
                    <a:pt x="20" y="35"/>
                    <a:pt x="20" y="33"/>
                  </a:cubicBezTo>
                  <a:cubicBezTo>
                    <a:pt x="30" y="34"/>
                    <a:pt x="28" y="28"/>
                    <a:pt x="28" y="20"/>
                  </a:cubicBezTo>
                  <a:cubicBezTo>
                    <a:pt x="28" y="15"/>
                    <a:pt x="28" y="14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8" y="1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6" name="Freeform 280" descr="Dark vertical"/>
            <p:cNvSpPr>
              <a:spLocks/>
            </p:cNvSpPr>
            <p:nvPr/>
          </p:nvSpPr>
          <p:spPr bwMode="auto">
            <a:xfrm>
              <a:off x="3482975" y="3237480"/>
              <a:ext cx="265113" cy="246063"/>
            </a:xfrm>
            <a:custGeom>
              <a:avLst/>
              <a:gdLst/>
              <a:ahLst/>
              <a:cxnLst>
                <a:cxn ang="0">
                  <a:pos x="35" y="6"/>
                </a:cxn>
                <a:cxn ang="0">
                  <a:pos x="38" y="7"/>
                </a:cxn>
                <a:cxn ang="0">
                  <a:pos x="44" y="3"/>
                </a:cxn>
                <a:cxn ang="0">
                  <a:pos x="44" y="3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51" y="3"/>
                </a:cxn>
                <a:cxn ang="0">
                  <a:pos x="61" y="7"/>
                </a:cxn>
                <a:cxn ang="0">
                  <a:pos x="69" y="13"/>
                </a:cxn>
                <a:cxn ang="0">
                  <a:pos x="74" y="17"/>
                </a:cxn>
                <a:cxn ang="0">
                  <a:pos x="78" y="19"/>
                </a:cxn>
                <a:cxn ang="0">
                  <a:pos x="80" y="22"/>
                </a:cxn>
                <a:cxn ang="0">
                  <a:pos x="81" y="27"/>
                </a:cxn>
                <a:cxn ang="0">
                  <a:pos x="91" y="33"/>
                </a:cxn>
                <a:cxn ang="0">
                  <a:pos x="91" y="32"/>
                </a:cxn>
                <a:cxn ang="0">
                  <a:pos x="86" y="45"/>
                </a:cxn>
                <a:cxn ang="0">
                  <a:pos x="94" y="49"/>
                </a:cxn>
                <a:cxn ang="0">
                  <a:pos x="116" y="75"/>
                </a:cxn>
                <a:cxn ang="0">
                  <a:pos x="149" y="84"/>
                </a:cxn>
                <a:cxn ang="0">
                  <a:pos x="127" y="108"/>
                </a:cxn>
                <a:cxn ang="0">
                  <a:pos x="109" y="119"/>
                </a:cxn>
                <a:cxn ang="0">
                  <a:pos x="100" y="126"/>
                </a:cxn>
                <a:cxn ang="0">
                  <a:pos x="91" y="131"/>
                </a:cxn>
                <a:cxn ang="0">
                  <a:pos x="80" y="127"/>
                </a:cxn>
                <a:cxn ang="0">
                  <a:pos x="67" y="136"/>
                </a:cxn>
                <a:cxn ang="0">
                  <a:pos x="43" y="125"/>
                </a:cxn>
                <a:cxn ang="0">
                  <a:pos x="29" y="123"/>
                </a:cxn>
                <a:cxn ang="0">
                  <a:pos x="29" y="113"/>
                </a:cxn>
                <a:cxn ang="0">
                  <a:pos x="19" y="100"/>
                </a:cxn>
                <a:cxn ang="0">
                  <a:pos x="11" y="89"/>
                </a:cxn>
                <a:cxn ang="0">
                  <a:pos x="13" y="77"/>
                </a:cxn>
                <a:cxn ang="0">
                  <a:pos x="23" y="49"/>
                </a:cxn>
                <a:cxn ang="0">
                  <a:pos x="34" y="30"/>
                </a:cxn>
                <a:cxn ang="0">
                  <a:pos x="34" y="30"/>
                </a:cxn>
                <a:cxn ang="0">
                  <a:pos x="35" y="6"/>
                </a:cxn>
              </a:cxnLst>
              <a:rect l="0" t="0" r="r" b="b"/>
              <a:pathLst>
                <a:path w="149" h="136">
                  <a:moveTo>
                    <a:pt x="35" y="6"/>
                  </a:moveTo>
                  <a:cubicBezTo>
                    <a:pt x="35" y="6"/>
                    <a:pt x="36" y="10"/>
                    <a:pt x="38" y="7"/>
                  </a:cubicBezTo>
                  <a:cubicBezTo>
                    <a:pt x="39" y="6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50" y="2"/>
                    <a:pt x="51" y="3"/>
                  </a:cubicBezTo>
                  <a:cubicBezTo>
                    <a:pt x="53" y="3"/>
                    <a:pt x="60" y="7"/>
                    <a:pt x="61" y="7"/>
                  </a:cubicBezTo>
                  <a:cubicBezTo>
                    <a:pt x="62" y="8"/>
                    <a:pt x="68" y="13"/>
                    <a:pt x="69" y="13"/>
                  </a:cubicBezTo>
                  <a:cubicBezTo>
                    <a:pt x="71" y="13"/>
                    <a:pt x="74" y="17"/>
                    <a:pt x="74" y="17"/>
                  </a:cubicBezTo>
                  <a:cubicBezTo>
                    <a:pt x="75" y="18"/>
                    <a:pt x="78" y="19"/>
                    <a:pt x="78" y="19"/>
                  </a:cubicBezTo>
                  <a:cubicBezTo>
                    <a:pt x="78" y="20"/>
                    <a:pt x="79" y="20"/>
                    <a:pt x="80" y="22"/>
                  </a:cubicBezTo>
                  <a:cubicBezTo>
                    <a:pt x="81" y="25"/>
                    <a:pt x="80" y="26"/>
                    <a:pt x="81" y="27"/>
                  </a:cubicBezTo>
                  <a:cubicBezTo>
                    <a:pt x="82" y="27"/>
                    <a:pt x="91" y="33"/>
                    <a:pt x="91" y="33"/>
                  </a:cubicBezTo>
                  <a:cubicBezTo>
                    <a:pt x="91" y="33"/>
                    <a:pt x="91" y="33"/>
                    <a:pt x="91" y="32"/>
                  </a:cubicBezTo>
                  <a:cubicBezTo>
                    <a:pt x="86" y="35"/>
                    <a:pt x="86" y="40"/>
                    <a:pt x="86" y="45"/>
                  </a:cubicBezTo>
                  <a:cubicBezTo>
                    <a:pt x="86" y="52"/>
                    <a:pt x="93" y="50"/>
                    <a:pt x="94" y="49"/>
                  </a:cubicBezTo>
                  <a:cubicBezTo>
                    <a:pt x="97" y="64"/>
                    <a:pt x="113" y="74"/>
                    <a:pt x="116" y="75"/>
                  </a:cubicBezTo>
                  <a:cubicBezTo>
                    <a:pt x="129" y="80"/>
                    <a:pt x="133" y="81"/>
                    <a:pt x="149" y="84"/>
                  </a:cubicBezTo>
                  <a:cubicBezTo>
                    <a:pt x="144" y="92"/>
                    <a:pt x="128" y="101"/>
                    <a:pt x="127" y="108"/>
                  </a:cubicBezTo>
                  <a:cubicBezTo>
                    <a:pt x="124" y="123"/>
                    <a:pt x="117" y="117"/>
                    <a:pt x="109" y="119"/>
                  </a:cubicBezTo>
                  <a:cubicBezTo>
                    <a:pt x="106" y="120"/>
                    <a:pt x="101" y="126"/>
                    <a:pt x="100" y="126"/>
                  </a:cubicBezTo>
                  <a:cubicBezTo>
                    <a:pt x="95" y="127"/>
                    <a:pt x="94" y="128"/>
                    <a:pt x="91" y="131"/>
                  </a:cubicBezTo>
                  <a:cubicBezTo>
                    <a:pt x="85" y="131"/>
                    <a:pt x="86" y="127"/>
                    <a:pt x="80" y="127"/>
                  </a:cubicBezTo>
                  <a:cubicBezTo>
                    <a:pt x="73" y="127"/>
                    <a:pt x="75" y="136"/>
                    <a:pt x="67" y="136"/>
                  </a:cubicBezTo>
                  <a:cubicBezTo>
                    <a:pt x="56" y="136"/>
                    <a:pt x="53" y="127"/>
                    <a:pt x="43" y="125"/>
                  </a:cubicBezTo>
                  <a:cubicBezTo>
                    <a:pt x="39" y="124"/>
                    <a:pt x="31" y="125"/>
                    <a:pt x="29" y="123"/>
                  </a:cubicBezTo>
                  <a:cubicBezTo>
                    <a:pt x="31" y="117"/>
                    <a:pt x="31" y="119"/>
                    <a:pt x="29" y="113"/>
                  </a:cubicBezTo>
                  <a:cubicBezTo>
                    <a:pt x="22" y="113"/>
                    <a:pt x="20" y="105"/>
                    <a:pt x="19" y="100"/>
                  </a:cubicBezTo>
                  <a:cubicBezTo>
                    <a:pt x="17" y="93"/>
                    <a:pt x="13" y="93"/>
                    <a:pt x="11" y="89"/>
                  </a:cubicBezTo>
                  <a:cubicBezTo>
                    <a:pt x="0" y="92"/>
                    <a:pt x="5" y="76"/>
                    <a:pt x="13" y="77"/>
                  </a:cubicBezTo>
                  <a:cubicBezTo>
                    <a:pt x="17" y="46"/>
                    <a:pt x="23" y="49"/>
                    <a:pt x="23" y="49"/>
                  </a:cubicBezTo>
                  <a:cubicBezTo>
                    <a:pt x="23" y="36"/>
                    <a:pt x="30" y="36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6"/>
                    <a:pt x="35" y="6"/>
                    <a:pt x="35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7" name="Freeform 281" descr="Dark vertical"/>
            <p:cNvSpPr>
              <a:spLocks/>
            </p:cNvSpPr>
            <p:nvPr/>
          </p:nvSpPr>
          <p:spPr bwMode="auto">
            <a:xfrm>
              <a:off x="3543300" y="3189855"/>
              <a:ext cx="109538" cy="112713"/>
            </a:xfrm>
            <a:custGeom>
              <a:avLst/>
              <a:gdLst/>
              <a:ahLst/>
              <a:cxnLst>
                <a:cxn ang="0">
                  <a:pos x="57" y="59"/>
                </a:cxn>
                <a:cxn ang="0">
                  <a:pos x="57" y="58"/>
                </a:cxn>
                <a:cxn ang="0">
                  <a:pos x="61" y="61"/>
                </a:cxn>
                <a:cxn ang="0">
                  <a:pos x="61" y="61"/>
                </a:cxn>
                <a:cxn ang="0">
                  <a:pos x="56" y="52"/>
                </a:cxn>
                <a:cxn ang="0">
                  <a:pos x="56" y="52"/>
                </a:cxn>
                <a:cxn ang="0">
                  <a:pos x="40" y="34"/>
                </a:cxn>
                <a:cxn ang="0">
                  <a:pos x="34" y="31"/>
                </a:cxn>
                <a:cxn ang="0">
                  <a:pos x="28" y="29"/>
                </a:cxn>
                <a:cxn ang="0">
                  <a:pos x="22" y="19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7" y="9"/>
                </a:cxn>
                <a:cxn ang="0">
                  <a:pos x="4" y="17"/>
                </a:cxn>
                <a:cxn ang="0">
                  <a:pos x="2" y="25"/>
                </a:cxn>
                <a:cxn ang="0">
                  <a:pos x="1" y="32"/>
                </a:cxn>
                <a:cxn ang="0">
                  <a:pos x="4" y="33"/>
                </a:cxn>
                <a:cxn ang="0">
                  <a:pos x="10" y="29"/>
                </a:cxn>
                <a:cxn ang="0">
                  <a:pos x="10" y="29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7" y="29"/>
                </a:cxn>
                <a:cxn ang="0">
                  <a:pos x="27" y="33"/>
                </a:cxn>
                <a:cxn ang="0">
                  <a:pos x="35" y="39"/>
                </a:cxn>
                <a:cxn ang="0">
                  <a:pos x="40" y="43"/>
                </a:cxn>
                <a:cxn ang="0">
                  <a:pos x="44" y="45"/>
                </a:cxn>
                <a:cxn ang="0">
                  <a:pos x="46" y="48"/>
                </a:cxn>
                <a:cxn ang="0">
                  <a:pos x="47" y="53"/>
                </a:cxn>
                <a:cxn ang="0">
                  <a:pos x="57" y="59"/>
                </a:cxn>
                <a:cxn ang="0">
                  <a:pos x="57" y="59"/>
                </a:cxn>
              </a:cxnLst>
              <a:rect l="0" t="0" r="r" b="b"/>
              <a:pathLst>
                <a:path w="61" h="61">
                  <a:moveTo>
                    <a:pt x="57" y="59"/>
                  </a:moveTo>
                  <a:cubicBezTo>
                    <a:pt x="57" y="59"/>
                    <a:pt x="57" y="59"/>
                    <a:pt x="57" y="58"/>
                  </a:cubicBezTo>
                  <a:cubicBezTo>
                    <a:pt x="59" y="57"/>
                    <a:pt x="61" y="61"/>
                    <a:pt x="61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3" y="50"/>
                    <a:pt x="44" y="36"/>
                    <a:pt x="40" y="34"/>
                  </a:cubicBezTo>
                  <a:cubicBezTo>
                    <a:pt x="37" y="32"/>
                    <a:pt x="34" y="33"/>
                    <a:pt x="34" y="31"/>
                  </a:cubicBezTo>
                  <a:cubicBezTo>
                    <a:pt x="34" y="29"/>
                    <a:pt x="31" y="34"/>
                    <a:pt x="28" y="29"/>
                  </a:cubicBezTo>
                  <a:cubicBezTo>
                    <a:pt x="27" y="25"/>
                    <a:pt x="23" y="21"/>
                    <a:pt x="22" y="19"/>
                  </a:cubicBezTo>
                  <a:cubicBezTo>
                    <a:pt x="21" y="15"/>
                    <a:pt x="21" y="3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9" y="6"/>
                    <a:pt x="7" y="9"/>
                  </a:cubicBezTo>
                  <a:cubicBezTo>
                    <a:pt x="3" y="12"/>
                    <a:pt x="3" y="14"/>
                    <a:pt x="4" y="17"/>
                  </a:cubicBezTo>
                  <a:cubicBezTo>
                    <a:pt x="4" y="19"/>
                    <a:pt x="4" y="21"/>
                    <a:pt x="2" y="25"/>
                  </a:cubicBezTo>
                  <a:cubicBezTo>
                    <a:pt x="1" y="27"/>
                    <a:pt x="0" y="29"/>
                    <a:pt x="1" y="32"/>
                  </a:cubicBezTo>
                  <a:cubicBezTo>
                    <a:pt x="1" y="32"/>
                    <a:pt x="2" y="36"/>
                    <a:pt x="4" y="33"/>
                  </a:cubicBezTo>
                  <a:cubicBezTo>
                    <a:pt x="5" y="32"/>
                    <a:pt x="10" y="29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6" y="28"/>
                    <a:pt x="17" y="29"/>
                  </a:cubicBezTo>
                  <a:cubicBezTo>
                    <a:pt x="19" y="29"/>
                    <a:pt x="26" y="33"/>
                    <a:pt x="27" y="33"/>
                  </a:cubicBezTo>
                  <a:cubicBezTo>
                    <a:pt x="28" y="34"/>
                    <a:pt x="34" y="39"/>
                    <a:pt x="35" y="39"/>
                  </a:cubicBezTo>
                  <a:cubicBezTo>
                    <a:pt x="37" y="39"/>
                    <a:pt x="40" y="43"/>
                    <a:pt x="40" y="43"/>
                  </a:cubicBezTo>
                  <a:cubicBezTo>
                    <a:pt x="41" y="44"/>
                    <a:pt x="44" y="45"/>
                    <a:pt x="44" y="45"/>
                  </a:cubicBezTo>
                  <a:cubicBezTo>
                    <a:pt x="44" y="46"/>
                    <a:pt x="45" y="46"/>
                    <a:pt x="46" y="48"/>
                  </a:cubicBezTo>
                  <a:cubicBezTo>
                    <a:pt x="47" y="51"/>
                    <a:pt x="46" y="52"/>
                    <a:pt x="47" y="53"/>
                  </a:cubicBezTo>
                  <a:cubicBezTo>
                    <a:pt x="48" y="53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8" name="Freeform 282" descr="Dark vertical"/>
            <p:cNvSpPr>
              <a:spLocks/>
            </p:cNvSpPr>
            <p:nvPr/>
          </p:nvSpPr>
          <p:spPr bwMode="auto">
            <a:xfrm>
              <a:off x="3622675" y="3204143"/>
              <a:ext cx="14288" cy="2540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7"/>
                </a:cxn>
                <a:cxn ang="0">
                  <a:pos x="8" y="13"/>
                </a:cxn>
                <a:cxn ang="0">
                  <a:pos x="6" y="6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8" h="13">
                  <a:moveTo>
                    <a:pt x="2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0" y="13"/>
                    <a:pt x="5" y="13"/>
                    <a:pt x="8" y="13"/>
                  </a:cubicBezTo>
                  <a:cubicBezTo>
                    <a:pt x="7" y="11"/>
                    <a:pt x="6" y="9"/>
                    <a:pt x="6" y="6"/>
                  </a:cubicBezTo>
                  <a:cubicBezTo>
                    <a:pt x="5" y="6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89" name="Freeform 283" descr="Dark vertical"/>
            <p:cNvSpPr>
              <a:spLocks/>
            </p:cNvSpPr>
            <p:nvPr/>
          </p:nvSpPr>
          <p:spPr bwMode="auto">
            <a:xfrm>
              <a:off x="3635375" y="3297805"/>
              <a:ext cx="25400" cy="34925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3" y="1"/>
                </a:cxn>
                <a:cxn ang="0">
                  <a:pos x="0" y="14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14" y="13"/>
                </a:cxn>
                <a:cxn ang="0">
                  <a:pos x="11" y="1"/>
                </a:cxn>
              </a:cxnLst>
              <a:rect l="0" t="0" r="r" b="b"/>
              <a:pathLst>
                <a:path w="14" h="20">
                  <a:moveTo>
                    <a:pt x="11" y="1"/>
                  </a:moveTo>
                  <a:cubicBezTo>
                    <a:pt x="8" y="1"/>
                    <a:pt x="5" y="0"/>
                    <a:pt x="3" y="1"/>
                  </a:cubicBezTo>
                  <a:cubicBezTo>
                    <a:pt x="0" y="4"/>
                    <a:pt x="0" y="11"/>
                    <a:pt x="0" y="14"/>
                  </a:cubicBezTo>
                  <a:cubicBezTo>
                    <a:pt x="0" y="20"/>
                    <a:pt x="7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0" name="Freeform 284" descr="Dark vertical"/>
            <p:cNvSpPr>
              <a:spLocks/>
            </p:cNvSpPr>
            <p:nvPr/>
          </p:nvSpPr>
          <p:spPr bwMode="auto">
            <a:xfrm>
              <a:off x="3644900" y="3158105"/>
              <a:ext cx="173038" cy="149225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25"/>
                </a:cxn>
                <a:cxn ang="0">
                  <a:pos x="14" y="20"/>
                </a:cxn>
                <a:cxn ang="0">
                  <a:pos x="36" y="29"/>
                </a:cxn>
                <a:cxn ang="0">
                  <a:pos x="50" y="10"/>
                </a:cxn>
                <a:cxn ang="0">
                  <a:pos x="50" y="10"/>
                </a:cxn>
                <a:cxn ang="0">
                  <a:pos x="91" y="0"/>
                </a:cxn>
                <a:cxn ang="0">
                  <a:pos x="91" y="8"/>
                </a:cxn>
                <a:cxn ang="0">
                  <a:pos x="91" y="8"/>
                </a:cxn>
                <a:cxn ang="0">
                  <a:pos x="96" y="24"/>
                </a:cxn>
                <a:cxn ang="0">
                  <a:pos x="97" y="34"/>
                </a:cxn>
                <a:cxn ang="0">
                  <a:pos x="96" y="35"/>
                </a:cxn>
                <a:cxn ang="0">
                  <a:pos x="70" y="53"/>
                </a:cxn>
                <a:cxn ang="0">
                  <a:pos x="32" y="68"/>
                </a:cxn>
                <a:cxn ang="0">
                  <a:pos x="13" y="82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97" h="82">
                  <a:moveTo>
                    <a:pt x="0" y="37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8" y="32"/>
                    <a:pt x="8" y="31"/>
                    <a:pt x="8" y="25"/>
                  </a:cubicBezTo>
                  <a:cubicBezTo>
                    <a:pt x="8" y="21"/>
                    <a:pt x="12" y="20"/>
                    <a:pt x="14" y="20"/>
                  </a:cubicBezTo>
                  <a:cubicBezTo>
                    <a:pt x="25" y="20"/>
                    <a:pt x="31" y="24"/>
                    <a:pt x="36" y="29"/>
                  </a:cubicBezTo>
                  <a:cubicBezTo>
                    <a:pt x="39" y="24"/>
                    <a:pt x="50" y="10"/>
                    <a:pt x="50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95" y="13"/>
                    <a:pt x="96" y="17"/>
                    <a:pt x="96" y="24"/>
                  </a:cubicBezTo>
                  <a:cubicBezTo>
                    <a:pt x="96" y="26"/>
                    <a:pt x="97" y="31"/>
                    <a:pt x="97" y="34"/>
                  </a:cubicBezTo>
                  <a:cubicBezTo>
                    <a:pt x="96" y="35"/>
                    <a:pt x="96" y="34"/>
                    <a:pt x="96" y="35"/>
                  </a:cubicBezTo>
                  <a:cubicBezTo>
                    <a:pt x="91" y="48"/>
                    <a:pt x="79" y="49"/>
                    <a:pt x="70" y="53"/>
                  </a:cubicBezTo>
                  <a:cubicBezTo>
                    <a:pt x="56" y="60"/>
                    <a:pt x="47" y="63"/>
                    <a:pt x="32" y="68"/>
                  </a:cubicBezTo>
                  <a:cubicBezTo>
                    <a:pt x="22" y="70"/>
                    <a:pt x="18" y="79"/>
                    <a:pt x="13" y="82"/>
                  </a:cubicBezTo>
                  <a:cubicBezTo>
                    <a:pt x="4" y="70"/>
                    <a:pt x="4" y="50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1" name="Freeform 285" descr="Dark vertical"/>
            <p:cNvSpPr>
              <a:spLocks/>
            </p:cNvSpPr>
            <p:nvPr/>
          </p:nvSpPr>
          <p:spPr bwMode="auto">
            <a:xfrm>
              <a:off x="3624263" y="3305743"/>
              <a:ext cx="174625" cy="274637"/>
            </a:xfrm>
            <a:custGeom>
              <a:avLst/>
              <a:gdLst/>
              <a:ahLst/>
              <a:cxnLst>
                <a:cxn ang="0">
                  <a:pos x="17" y="13"/>
                </a:cxn>
                <a:cxn ang="0">
                  <a:pos x="23" y="11"/>
                </a:cxn>
                <a:cxn ang="0">
                  <a:pos x="31" y="18"/>
                </a:cxn>
                <a:cxn ang="0">
                  <a:pos x="51" y="15"/>
                </a:cxn>
                <a:cxn ang="0">
                  <a:pos x="54" y="12"/>
                </a:cxn>
                <a:cxn ang="0">
                  <a:pos x="92" y="0"/>
                </a:cxn>
                <a:cxn ang="0">
                  <a:pos x="98" y="12"/>
                </a:cxn>
                <a:cxn ang="0">
                  <a:pos x="75" y="70"/>
                </a:cxn>
                <a:cxn ang="0">
                  <a:pos x="56" y="102"/>
                </a:cxn>
                <a:cxn ang="0">
                  <a:pos x="26" y="128"/>
                </a:cxn>
                <a:cxn ang="0">
                  <a:pos x="14" y="138"/>
                </a:cxn>
                <a:cxn ang="0">
                  <a:pos x="4" y="152"/>
                </a:cxn>
                <a:cxn ang="0">
                  <a:pos x="4" y="152"/>
                </a:cxn>
                <a:cxn ang="0">
                  <a:pos x="4" y="107"/>
                </a:cxn>
                <a:cxn ang="0">
                  <a:pos x="4" y="107"/>
                </a:cxn>
                <a:cxn ang="0">
                  <a:pos x="10" y="95"/>
                </a:cxn>
                <a:cxn ang="0">
                  <a:pos x="21" y="90"/>
                </a:cxn>
                <a:cxn ang="0">
                  <a:pos x="26" y="83"/>
                </a:cxn>
                <a:cxn ang="0">
                  <a:pos x="39" y="82"/>
                </a:cxn>
                <a:cxn ang="0">
                  <a:pos x="47" y="74"/>
                </a:cxn>
                <a:cxn ang="0">
                  <a:pos x="69" y="49"/>
                </a:cxn>
                <a:cxn ang="0">
                  <a:pos x="35" y="39"/>
                </a:cxn>
                <a:cxn ang="0">
                  <a:pos x="15" y="14"/>
                </a:cxn>
                <a:cxn ang="0">
                  <a:pos x="17" y="13"/>
                </a:cxn>
                <a:cxn ang="0">
                  <a:pos x="17" y="13"/>
                </a:cxn>
              </a:cxnLst>
              <a:rect l="0" t="0" r="r" b="b"/>
              <a:pathLst>
                <a:path w="98" h="152">
                  <a:moveTo>
                    <a:pt x="17" y="13"/>
                  </a:moveTo>
                  <a:cubicBezTo>
                    <a:pt x="19" y="13"/>
                    <a:pt x="20" y="11"/>
                    <a:pt x="23" y="11"/>
                  </a:cubicBezTo>
                  <a:cubicBezTo>
                    <a:pt x="25" y="14"/>
                    <a:pt x="29" y="18"/>
                    <a:pt x="31" y="18"/>
                  </a:cubicBezTo>
                  <a:cubicBezTo>
                    <a:pt x="38" y="18"/>
                    <a:pt x="45" y="15"/>
                    <a:pt x="51" y="15"/>
                  </a:cubicBezTo>
                  <a:cubicBezTo>
                    <a:pt x="56" y="15"/>
                    <a:pt x="54" y="12"/>
                    <a:pt x="54" y="12"/>
                  </a:cubicBezTo>
                  <a:cubicBezTo>
                    <a:pt x="64" y="12"/>
                    <a:pt x="84" y="8"/>
                    <a:pt x="92" y="0"/>
                  </a:cubicBezTo>
                  <a:cubicBezTo>
                    <a:pt x="95" y="5"/>
                    <a:pt x="98" y="7"/>
                    <a:pt x="98" y="12"/>
                  </a:cubicBezTo>
                  <a:cubicBezTo>
                    <a:pt x="98" y="36"/>
                    <a:pt x="81" y="52"/>
                    <a:pt x="75" y="70"/>
                  </a:cubicBezTo>
                  <a:cubicBezTo>
                    <a:pt x="72" y="84"/>
                    <a:pt x="64" y="95"/>
                    <a:pt x="56" y="102"/>
                  </a:cubicBezTo>
                  <a:cubicBezTo>
                    <a:pt x="47" y="112"/>
                    <a:pt x="31" y="118"/>
                    <a:pt x="26" y="128"/>
                  </a:cubicBezTo>
                  <a:cubicBezTo>
                    <a:pt x="24" y="134"/>
                    <a:pt x="18" y="136"/>
                    <a:pt x="14" y="138"/>
                  </a:cubicBezTo>
                  <a:cubicBezTo>
                    <a:pt x="10" y="143"/>
                    <a:pt x="6" y="147"/>
                    <a:pt x="4" y="152"/>
                  </a:cubicBezTo>
                  <a:cubicBezTo>
                    <a:pt x="4" y="152"/>
                    <a:pt x="4" y="152"/>
                    <a:pt x="4" y="152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0" y="103"/>
                    <a:pt x="10" y="101"/>
                    <a:pt x="10" y="95"/>
                  </a:cubicBezTo>
                  <a:cubicBezTo>
                    <a:pt x="13" y="93"/>
                    <a:pt x="17" y="91"/>
                    <a:pt x="21" y="90"/>
                  </a:cubicBezTo>
                  <a:cubicBezTo>
                    <a:pt x="24" y="90"/>
                    <a:pt x="24" y="84"/>
                    <a:pt x="26" y="83"/>
                  </a:cubicBezTo>
                  <a:cubicBezTo>
                    <a:pt x="35" y="81"/>
                    <a:pt x="31" y="83"/>
                    <a:pt x="39" y="82"/>
                  </a:cubicBezTo>
                  <a:cubicBezTo>
                    <a:pt x="43" y="82"/>
                    <a:pt x="45" y="76"/>
                    <a:pt x="47" y="74"/>
                  </a:cubicBezTo>
                  <a:cubicBezTo>
                    <a:pt x="49" y="66"/>
                    <a:pt x="63" y="56"/>
                    <a:pt x="69" y="49"/>
                  </a:cubicBezTo>
                  <a:cubicBezTo>
                    <a:pt x="51" y="45"/>
                    <a:pt x="48" y="43"/>
                    <a:pt x="35" y="39"/>
                  </a:cubicBezTo>
                  <a:cubicBezTo>
                    <a:pt x="32" y="38"/>
                    <a:pt x="17" y="30"/>
                    <a:pt x="15" y="14"/>
                  </a:cubicBezTo>
                  <a:cubicBezTo>
                    <a:pt x="11" y="20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2" name="Freeform 286" descr="Dark vertical"/>
            <p:cNvSpPr>
              <a:spLocks/>
            </p:cNvSpPr>
            <p:nvPr/>
          </p:nvSpPr>
          <p:spPr bwMode="auto">
            <a:xfrm>
              <a:off x="3503613" y="3462905"/>
              <a:ext cx="141287" cy="171450"/>
            </a:xfrm>
            <a:custGeom>
              <a:avLst/>
              <a:gdLst/>
              <a:ahLst/>
              <a:cxnLst>
                <a:cxn ang="0">
                  <a:pos x="72" y="66"/>
                </a:cxn>
                <a:cxn ang="0">
                  <a:pos x="72" y="20"/>
                </a:cxn>
                <a:cxn ang="0">
                  <a:pos x="72" y="20"/>
                </a:cxn>
                <a:cxn ang="0">
                  <a:pos x="79" y="7"/>
                </a:cxn>
                <a:cxn ang="0">
                  <a:pos x="68" y="3"/>
                </a:cxn>
                <a:cxn ang="0">
                  <a:pos x="55" y="11"/>
                </a:cxn>
                <a:cxn ang="0">
                  <a:pos x="31" y="1"/>
                </a:cxn>
                <a:cxn ang="0">
                  <a:pos x="19" y="0"/>
                </a:cxn>
                <a:cxn ang="0">
                  <a:pos x="1" y="0"/>
                </a:cxn>
                <a:cxn ang="0">
                  <a:pos x="1" y="7"/>
                </a:cxn>
                <a:cxn ang="0">
                  <a:pos x="7" y="31"/>
                </a:cxn>
                <a:cxn ang="0">
                  <a:pos x="1" y="59"/>
                </a:cxn>
                <a:cxn ang="0">
                  <a:pos x="35" y="81"/>
                </a:cxn>
                <a:cxn ang="0">
                  <a:pos x="51" y="95"/>
                </a:cxn>
                <a:cxn ang="0">
                  <a:pos x="72" y="66"/>
                </a:cxn>
                <a:cxn ang="0">
                  <a:pos x="72" y="66"/>
                </a:cxn>
              </a:cxnLst>
              <a:rect l="0" t="0" r="r" b="b"/>
              <a:pathLst>
                <a:path w="79" h="95">
                  <a:moveTo>
                    <a:pt x="72" y="66"/>
                  </a:moveTo>
                  <a:cubicBezTo>
                    <a:pt x="72" y="20"/>
                    <a:pt x="72" y="20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68" y="16"/>
                    <a:pt x="79" y="13"/>
                    <a:pt x="79" y="7"/>
                  </a:cubicBezTo>
                  <a:cubicBezTo>
                    <a:pt x="73" y="7"/>
                    <a:pt x="74" y="3"/>
                    <a:pt x="68" y="3"/>
                  </a:cubicBezTo>
                  <a:cubicBezTo>
                    <a:pt x="61" y="3"/>
                    <a:pt x="63" y="11"/>
                    <a:pt x="55" y="11"/>
                  </a:cubicBezTo>
                  <a:cubicBezTo>
                    <a:pt x="43" y="11"/>
                    <a:pt x="39" y="3"/>
                    <a:pt x="31" y="1"/>
                  </a:cubicBezTo>
                  <a:cubicBezTo>
                    <a:pt x="26" y="1"/>
                    <a:pt x="23" y="2"/>
                    <a:pt x="19" y="0"/>
                  </a:cubicBezTo>
                  <a:cubicBezTo>
                    <a:pt x="15" y="0"/>
                    <a:pt x="6" y="0"/>
                    <a:pt x="1" y="0"/>
                  </a:cubicBezTo>
                  <a:cubicBezTo>
                    <a:pt x="1" y="1"/>
                    <a:pt x="1" y="6"/>
                    <a:pt x="1" y="7"/>
                  </a:cubicBezTo>
                  <a:cubicBezTo>
                    <a:pt x="5" y="12"/>
                    <a:pt x="6" y="20"/>
                    <a:pt x="7" y="31"/>
                  </a:cubicBezTo>
                  <a:cubicBezTo>
                    <a:pt x="8" y="46"/>
                    <a:pt x="0" y="45"/>
                    <a:pt x="1" y="59"/>
                  </a:cubicBezTo>
                  <a:cubicBezTo>
                    <a:pt x="13" y="65"/>
                    <a:pt x="29" y="73"/>
                    <a:pt x="35" y="81"/>
                  </a:cubicBezTo>
                  <a:cubicBezTo>
                    <a:pt x="35" y="88"/>
                    <a:pt x="43" y="95"/>
                    <a:pt x="51" y="95"/>
                  </a:cubicBezTo>
                  <a:cubicBezTo>
                    <a:pt x="57" y="84"/>
                    <a:pt x="64" y="77"/>
                    <a:pt x="72" y="66"/>
                  </a:cubicBezTo>
                  <a:cubicBezTo>
                    <a:pt x="72" y="66"/>
                    <a:pt x="72" y="66"/>
                    <a:pt x="72" y="6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3" name="Freeform 287" descr="Dark vertical"/>
            <p:cNvSpPr>
              <a:spLocks/>
            </p:cNvSpPr>
            <p:nvPr/>
          </p:nvSpPr>
          <p:spPr bwMode="auto">
            <a:xfrm>
              <a:off x="3062288" y="3291455"/>
              <a:ext cx="131762" cy="22860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58" y="13"/>
                </a:cxn>
                <a:cxn ang="0">
                  <a:pos x="44" y="39"/>
                </a:cxn>
                <a:cxn ang="0">
                  <a:pos x="33" y="66"/>
                </a:cxn>
                <a:cxn ang="0">
                  <a:pos x="28" y="73"/>
                </a:cxn>
                <a:cxn ang="0">
                  <a:pos x="17" y="69"/>
                </a:cxn>
                <a:cxn ang="0">
                  <a:pos x="0" y="93"/>
                </a:cxn>
                <a:cxn ang="0">
                  <a:pos x="2" y="100"/>
                </a:cxn>
                <a:cxn ang="0">
                  <a:pos x="11" y="100"/>
                </a:cxn>
                <a:cxn ang="0">
                  <a:pos x="11" y="115"/>
                </a:cxn>
                <a:cxn ang="0">
                  <a:pos x="10" y="120"/>
                </a:cxn>
                <a:cxn ang="0">
                  <a:pos x="10" y="120"/>
                </a:cxn>
                <a:cxn ang="0">
                  <a:pos x="27" y="119"/>
                </a:cxn>
                <a:cxn ang="0">
                  <a:pos x="46" y="120"/>
                </a:cxn>
                <a:cxn ang="0">
                  <a:pos x="72" y="125"/>
                </a:cxn>
                <a:cxn ang="0">
                  <a:pos x="74" y="113"/>
                </a:cxn>
                <a:cxn ang="0">
                  <a:pos x="74" y="113"/>
                </a:cxn>
                <a:cxn ang="0">
                  <a:pos x="59" y="103"/>
                </a:cxn>
                <a:cxn ang="0">
                  <a:pos x="55" y="89"/>
                </a:cxn>
                <a:cxn ang="0">
                  <a:pos x="67" y="59"/>
                </a:cxn>
                <a:cxn ang="0">
                  <a:pos x="55" y="34"/>
                </a:cxn>
                <a:cxn ang="0">
                  <a:pos x="68" y="32"/>
                </a:cxn>
                <a:cxn ang="0">
                  <a:pos x="62" y="9"/>
                </a:cxn>
                <a:cxn ang="0">
                  <a:pos x="62" y="2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r" b="b"/>
              <a:pathLst>
                <a:path w="74" h="125">
                  <a:moveTo>
                    <a:pt x="54" y="0"/>
                  </a:moveTo>
                  <a:cubicBezTo>
                    <a:pt x="55" y="6"/>
                    <a:pt x="55" y="8"/>
                    <a:pt x="58" y="13"/>
                  </a:cubicBezTo>
                  <a:cubicBezTo>
                    <a:pt x="52" y="21"/>
                    <a:pt x="47" y="27"/>
                    <a:pt x="44" y="39"/>
                  </a:cubicBezTo>
                  <a:cubicBezTo>
                    <a:pt x="40" y="49"/>
                    <a:pt x="38" y="54"/>
                    <a:pt x="33" y="66"/>
                  </a:cubicBezTo>
                  <a:cubicBezTo>
                    <a:pt x="33" y="68"/>
                    <a:pt x="28" y="73"/>
                    <a:pt x="28" y="73"/>
                  </a:cubicBezTo>
                  <a:cubicBezTo>
                    <a:pt x="23" y="73"/>
                    <a:pt x="21" y="69"/>
                    <a:pt x="17" y="69"/>
                  </a:cubicBezTo>
                  <a:cubicBezTo>
                    <a:pt x="4" y="69"/>
                    <a:pt x="5" y="86"/>
                    <a:pt x="0" y="93"/>
                  </a:cubicBezTo>
                  <a:cubicBezTo>
                    <a:pt x="0" y="95"/>
                    <a:pt x="1" y="100"/>
                    <a:pt x="2" y="100"/>
                  </a:cubicBezTo>
                  <a:cubicBezTo>
                    <a:pt x="4" y="100"/>
                    <a:pt x="7" y="100"/>
                    <a:pt x="11" y="100"/>
                  </a:cubicBezTo>
                  <a:cubicBezTo>
                    <a:pt x="10" y="106"/>
                    <a:pt x="11" y="109"/>
                    <a:pt x="11" y="115"/>
                  </a:cubicBezTo>
                  <a:cubicBezTo>
                    <a:pt x="11" y="116"/>
                    <a:pt x="11" y="119"/>
                    <a:pt x="10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2" y="106"/>
                    <a:pt x="63" y="108"/>
                    <a:pt x="59" y="103"/>
                  </a:cubicBezTo>
                  <a:cubicBezTo>
                    <a:pt x="55" y="100"/>
                    <a:pt x="55" y="91"/>
                    <a:pt x="55" y="89"/>
                  </a:cubicBezTo>
                  <a:cubicBezTo>
                    <a:pt x="55" y="75"/>
                    <a:pt x="65" y="70"/>
                    <a:pt x="67" y="59"/>
                  </a:cubicBezTo>
                  <a:cubicBezTo>
                    <a:pt x="67" y="45"/>
                    <a:pt x="55" y="46"/>
                    <a:pt x="55" y="34"/>
                  </a:cubicBezTo>
                  <a:cubicBezTo>
                    <a:pt x="55" y="29"/>
                    <a:pt x="66" y="32"/>
                    <a:pt x="68" y="32"/>
                  </a:cubicBezTo>
                  <a:cubicBezTo>
                    <a:pt x="65" y="29"/>
                    <a:pt x="62" y="19"/>
                    <a:pt x="62" y="9"/>
                  </a:cubicBezTo>
                  <a:cubicBezTo>
                    <a:pt x="62" y="6"/>
                    <a:pt x="61" y="3"/>
                    <a:pt x="62" y="2"/>
                  </a:cubicBezTo>
                  <a:cubicBezTo>
                    <a:pt x="58" y="2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4" name="Freeform 288" descr="Dark vertical"/>
            <p:cNvSpPr>
              <a:spLocks/>
            </p:cNvSpPr>
            <p:nvPr/>
          </p:nvSpPr>
          <p:spPr bwMode="auto">
            <a:xfrm>
              <a:off x="3055938" y="3481955"/>
              <a:ext cx="9525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" y="3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4" y="1"/>
                    <a:pt x="5" y="2"/>
                    <a:pt x="5" y="3"/>
                  </a:cubicBezTo>
                  <a:cubicBezTo>
                    <a:pt x="3" y="3"/>
                    <a:pt x="0" y="3"/>
                    <a:pt x="0" y="3"/>
                  </a:cubicBezTo>
                  <a:cubicBezTo>
                    <a:pt x="0" y="3"/>
                    <a:pt x="3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5" name="Freeform 289" descr="Dark vertical"/>
            <p:cNvSpPr>
              <a:spLocks/>
            </p:cNvSpPr>
            <p:nvPr/>
          </p:nvSpPr>
          <p:spPr bwMode="auto">
            <a:xfrm>
              <a:off x="3071813" y="3510530"/>
              <a:ext cx="49212" cy="222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" y="13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2" y="0"/>
                </a:cxn>
              </a:cxnLst>
              <a:rect l="0" t="0" r="r" b="b"/>
              <a:pathLst>
                <a:path w="29" h="13">
                  <a:moveTo>
                    <a:pt x="22" y="0"/>
                  </a:moveTo>
                  <a:cubicBezTo>
                    <a:pt x="22" y="13"/>
                    <a:pt x="29" y="12"/>
                    <a:pt x="3" y="13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4"/>
                    <a:pt x="2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6" name="Freeform 290" descr="Dark vertical"/>
            <p:cNvSpPr>
              <a:spLocks/>
            </p:cNvSpPr>
            <p:nvPr/>
          </p:nvSpPr>
          <p:spPr bwMode="auto">
            <a:xfrm>
              <a:off x="2998788" y="3567680"/>
              <a:ext cx="9525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3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5"/>
                    <a:pt x="2" y="1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7" name="Freeform 291" descr="Dark vertical"/>
            <p:cNvSpPr>
              <a:spLocks/>
            </p:cNvSpPr>
            <p:nvPr/>
          </p:nvSpPr>
          <p:spPr bwMode="auto">
            <a:xfrm>
              <a:off x="3062288" y="3507355"/>
              <a:ext cx="109537" cy="127000"/>
            </a:xfrm>
            <a:custGeom>
              <a:avLst/>
              <a:gdLst/>
              <a:ahLst/>
              <a:cxnLst>
                <a:cxn ang="0">
                  <a:pos x="45" y="1"/>
                </a:cxn>
                <a:cxn ang="0">
                  <a:pos x="48" y="12"/>
                </a:cxn>
                <a:cxn ang="0">
                  <a:pos x="56" y="14"/>
                </a:cxn>
                <a:cxn ang="0">
                  <a:pos x="53" y="25"/>
                </a:cxn>
                <a:cxn ang="0">
                  <a:pos x="59" y="38"/>
                </a:cxn>
                <a:cxn ang="0">
                  <a:pos x="49" y="50"/>
                </a:cxn>
                <a:cxn ang="0">
                  <a:pos x="35" y="50"/>
                </a:cxn>
                <a:cxn ang="0">
                  <a:pos x="34" y="64"/>
                </a:cxn>
                <a:cxn ang="0">
                  <a:pos x="23" y="70"/>
                </a:cxn>
                <a:cxn ang="0">
                  <a:pos x="19" y="65"/>
                </a:cxn>
                <a:cxn ang="0">
                  <a:pos x="0" y="34"/>
                </a:cxn>
                <a:cxn ang="0">
                  <a:pos x="8" y="1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45" y="1"/>
                </a:cxn>
              </a:cxnLst>
              <a:rect l="0" t="0" r="r" b="b"/>
              <a:pathLst>
                <a:path w="62" h="70">
                  <a:moveTo>
                    <a:pt x="45" y="1"/>
                  </a:moveTo>
                  <a:cubicBezTo>
                    <a:pt x="45" y="1"/>
                    <a:pt x="39" y="11"/>
                    <a:pt x="48" y="12"/>
                  </a:cubicBezTo>
                  <a:cubicBezTo>
                    <a:pt x="48" y="12"/>
                    <a:pt x="58" y="7"/>
                    <a:pt x="56" y="14"/>
                  </a:cubicBezTo>
                  <a:cubicBezTo>
                    <a:pt x="62" y="16"/>
                    <a:pt x="53" y="25"/>
                    <a:pt x="53" y="25"/>
                  </a:cubicBezTo>
                  <a:cubicBezTo>
                    <a:pt x="53" y="25"/>
                    <a:pt x="61" y="32"/>
                    <a:pt x="59" y="38"/>
                  </a:cubicBezTo>
                  <a:cubicBezTo>
                    <a:pt x="59" y="38"/>
                    <a:pt x="59" y="53"/>
                    <a:pt x="49" y="50"/>
                  </a:cubicBezTo>
                  <a:cubicBezTo>
                    <a:pt x="42" y="56"/>
                    <a:pt x="44" y="39"/>
                    <a:pt x="35" y="50"/>
                  </a:cubicBezTo>
                  <a:cubicBezTo>
                    <a:pt x="35" y="50"/>
                    <a:pt x="26" y="50"/>
                    <a:pt x="34" y="64"/>
                  </a:cubicBezTo>
                  <a:cubicBezTo>
                    <a:pt x="34" y="64"/>
                    <a:pt x="29" y="59"/>
                    <a:pt x="23" y="70"/>
                  </a:cubicBezTo>
                  <a:cubicBezTo>
                    <a:pt x="22" y="69"/>
                    <a:pt x="20" y="67"/>
                    <a:pt x="19" y="65"/>
                  </a:cubicBezTo>
                  <a:cubicBezTo>
                    <a:pt x="15" y="52"/>
                    <a:pt x="0" y="50"/>
                    <a:pt x="0" y="34"/>
                  </a:cubicBezTo>
                  <a:cubicBezTo>
                    <a:pt x="0" y="25"/>
                    <a:pt x="11" y="25"/>
                    <a:pt x="8" y="14"/>
                  </a:cubicBezTo>
                  <a:cubicBezTo>
                    <a:pt x="38" y="16"/>
                    <a:pt x="27" y="11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5" y="1"/>
                    <a:pt x="45" y="1"/>
                    <a:pt x="45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8" name="Freeform 292" descr="Dark vertical"/>
            <p:cNvSpPr>
              <a:spLocks/>
            </p:cNvSpPr>
            <p:nvPr/>
          </p:nvSpPr>
          <p:spPr bwMode="auto">
            <a:xfrm>
              <a:off x="3101975" y="3478780"/>
              <a:ext cx="131763" cy="176213"/>
            </a:xfrm>
            <a:custGeom>
              <a:avLst/>
              <a:gdLst/>
              <a:ahLst/>
              <a:cxnLst>
                <a:cxn ang="0">
                  <a:pos x="71" y="3"/>
                </a:cxn>
                <a:cxn ang="0">
                  <a:pos x="69" y="17"/>
                </a:cxn>
                <a:cxn ang="0">
                  <a:pos x="62" y="53"/>
                </a:cxn>
                <a:cxn ang="0">
                  <a:pos x="54" y="64"/>
                </a:cxn>
                <a:cxn ang="0">
                  <a:pos x="50" y="83"/>
                </a:cxn>
                <a:cxn ang="0">
                  <a:pos x="44" y="86"/>
                </a:cxn>
                <a:cxn ang="0">
                  <a:pos x="37" y="94"/>
                </a:cxn>
                <a:cxn ang="0">
                  <a:pos x="31" y="92"/>
                </a:cxn>
                <a:cxn ang="0">
                  <a:pos x="19" y="92"/>
                </a:cxn>
                <a:cxn ang="0">
                  <a:pos x="8" y="98"/>
                </a:cxn>
                <a:cxn ang="0">
                  <a:pos x="0" y="85"/>
                </a:cxn>
                <a:cxn ang="0">
                  <a:pos x="11" y="80"/>
                </a:cxn>
                <a:cxn ang="0">
                  <a:pos x="12" y="66"/>
                </a:cxn>
                <a:cxn ang="0">
                  <a:pos x="26" y="66"/>
                </a:cxn>
                <a:cxn ang="0">
                  <a:pos x="36" y="54"/>
                </a:cxn>
                <a:cxn ang="0">
                  <a:pos x="30" y="41"/>
                </a:cxn>
                <a:cxn ang="0">
                  <a:pos x="33" y="30"/>
                </a:cxn>
                <a:cxn ang="0">
                  <a:pos x="25" y="28"/>
                </a:cxn>
                <a:cxn ang="0">
                  <a:pos x="23" y="17"/>
                </a:cxn>
                <a:cxn ang="0">
                  <a:pos x="23" y="17"/>
                </a:cxn>
                <a:cxn ang="0">
                  <a:pos x="49" y="22"/>
                </a:cxn>
                <a:cxn ang="0">
                  <a:pos x="51" y="9"/>
                </a:cxn>
                <a:cxn ang="0">
                  <a:pos x="51" y="9"/>
                </a:cxn>
                <a:cxn ang="0">
                  <a:pos x="71" y="3"/>
                </a:cxn>
                <a:cxn ang="0">
                  <a:pos x="71" y="3"/>
                </a:cxn>
              </a:cxnLst>
              <a:rect l="0" t="0" r="r" b="b"/>
              <a:pathLst>
                <a:path w="74" h="98">
                  <a:moveTo>
                    <a:pt x="71" y="3"/>
                  </a:moveTo>
                  <a:cubicBezTo>
                    <a:pt x="74" y="14"/>
                    <a:pt x="69" y="11"/>
                    <a:pt x="69" y="17"/>
                  </a:cubicBezTo>
                  <a:cubicBezTo>
                    <a:pt x="69" y="32"/>
                    <a:pt x="70" y="41"/>
                    <a:pt x="62" y="53"/>
                  </a:cubicBezTo>
                  <a:cubicBezTo>
                    <a:pt x="61" y="54"/>
                    <a:pt x="55" y="59"/>
                    <a:pt x="54" y="64"/>
                  </a:cubicBezTo>
                  <a:cubicBezTo>
                    <a:pt x="52" y="67"/>
                    <a:pt x="52" y="83"/>
                    <a:pt x="50" y="83"/>
                  </a:cubicBezTo>
                  <a:cubicBezTo>
                    <a:pt x="49" y="84"/>
                    <a:pt x="46" y="84"/>
                    <a:pt x="44" y="86"/>
                  </a:cubicBezTo>
                  <a:cubicBezTo>
                    <a:pt x="43" y="87"/>
                    <a:pt x="40" y="94"/>
                    <a:pt x="37" y="94"/>
                  </a:cubicBezTo>
                  <a:cubicBezTo>
                    <a:pt x="35" y="94"/>
                    <a:pt x="33" y="93"/>
                    <a:pt x="31" y="92"/>
                  </a:cubicBezTo>
                  <a:cubicBezTo>
                    <a:pt x="28" y="92"/>
                    <a:pt x="22" y="95"/>
                    <a:pt x="19" y="92"/>
                  </a:cubicBezTo>
                  <a:cubicBezTo>
                    <a:pt x="12" y="91"/>
                    <a:pt x="13" y="95"/>
                    <a:pt x="8" y="98"/>
                  </a:cubicBezTo>
                  <a:cubicBezTo>
                    <a:pt x="6" y="93"/>
                    <a:pt x="3" y="90"/>
                    <a:pt x="0" y="85"/>
                  </a:cubicBezTo>
                  <a:cubicBezTo>
                    <a:pt x="5" y="75"/>
                    <a:pt x="11" y="80"/>
                    <a:pt x="11" y="80"/>
                  </a:cubicBezTo>
                  <a:cubicBezTo>
                    <a:pt x="3" y="66"/>
                    <a:pt x="12" y="66"/>
                    <a:pt x="12" y="66"/>
                  </a:cubicBezTo>
                  <a:cubicBezTo>
                    <a:pt x="21" y="55"/>
                    <a:pt x="19" y="72"/>
                    <a:pt x="26" y="66"/>
                  </a:cubicBezTo>
                  <a:cubicBezTo>
                    <a:pt x="36" y="69"/>
                    <a:pt x="36" y="54"/>
                    <a:pt x="36" y="54"/>
                  </a:cubicBezTo>
                  <a:cubicBezTo>
                    <a:pt x="38" y="48"/>
                    <a:pt x="30" y="41"/>
                    <a:pt x="30" y="41"/>
                  </a:cubicBezTo>
                  <a:cubicBezTo>
                    <a:pt x="30" y="41"/>
                    <a:pt x="39" y="32"/>
                    <a:pt x="33" y="30"/>
                  </a:cubicBezTo>
                  <a:cubicBezTo>
                    <a:pt x="35" y="23"/>
                    <a:pt x="25" y="28"/>
                    <a:pt x="25" y="28"/>
                  </a:cubicBezTo>
                  <a:cubicBezTo>
                    <a:pt x="17" y="2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6" y="0"/>
                    <a:pt x="63" y="4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99" name="Freeform 293" descr="Dark vertical"/>
            <p:cNvSpPr>
              <a:spLocks/>
            </p:cNvSpPr>
            <p:nvPr/>
          </p:nvSpPr>
          <p:spPr bwMode="auto">
            <a:xfrm>
              <a:off x="3160713" y="3335905"/>
              <a:ext cx="225425" cy="158750"/>
            </a:xfrm>
            <a:custGeom>
              <a:avLst/>
              <a:gdLst/>
              <a:ahLst/>
              <a:cxnLst>
                <a:cxn ang="0">
                  <a:pos x="19" y="88"/>
                </a:cxn>
                <a:cxn ang="0">
                  <a:pos x="4" y="79"/>
                </a:cxn>
                <a:cxn ang="0">
                  <a:pos x="0" y="65"/>
                </a:cxn>
                <a:cxn ang="0">
                  <a:pos x="12" y="37"/>
                </a:cxn>
                <a:cxn ang="0">
                  <a:pos x="12" y="37"/>
                </a:cxn>
                <a:cxn ang="0">
                  <a:pos x="20" y="37"/>
                </a:cxn>
                <a:cxn ang="0">
                  <a:pos x="20" y="37"/>
                </a:cxn>
                <a:cxn ang="0">
                  <a:pos x="44" y="25"/>
                </a:cxn>
                <a:cxn ang="0">
                  <a:pos x="44" y="21"/>
                </a:cxn>
                <a:cxn ang="0">
                  <a:pos x="82" y="0"/>
                </a:cxn>
                <a:cxn ang="0">
                  <a:pos x="82" y="0"/>
                </a:cxn>
                <a:cxn ang="0">
                  <a:pos x="84" y="1"/>
                </a:cxn>
                <a:cxn ang="0">
                  <a:pos x="84" y="1"/>
                </a:cxn>
                <a:cxn ang="0">
                  <a:pos x="92" y="11"/>
                </a:cxn>
                <a:cxn ang="0">
                  <a:pos x="106" y="32"/>
                </a:cxn>
                <a:cxn ang="0">
                  <a:pos x="128" y="60"/>
                </a:cxn>
                <a:cxn ang="0">
                  <a:pos x="128" y="60"/>
                </a:cxn>
                <a:cxn ang="0">
                  <a:pos x="126" y="65"/>
                </a:cxn>
                <a:cxn ang="0">
                  <a:pos x="126" y="65"/>
                </a:cxn>
                <a:cxn ang="0">
                  <a:pos x="122" y="65"/>
                </a:cxn>
                <a:cxn ang="0">
                  <a:pos x="115" y="60"/>
                </a:cxn>
                <a:cxn ang="0">
                  <a:pos x="111" y="60"/>
                </a:cxn>
                <a:cxn ang="0">
                  <a:pos x="108" y="65"/>
                </a:cxn>
                <a:cxn ang="0">
                  <a:pos x="86" y="70"/>
                </a:cxn>
                <a:cxn ang="0">
                  <a:pos x="82" y="73"/>
                </a:cxn>
                <a:cxn ang="0">
                  <a:pos x="71" y="74"/>
                </a:cxn>
                <a:cxn ang="0">
                  <a:pos x="54" y="65"/>
                </a:cxn>
                <a:cxn ang="0">
                  <a:pos x="38" y="82"/>
                </a:cxn>
                <a:cxn ang="0">
                  <a:pos x="19" y="88"/>
                </a:cxn>
                <a:cxn ang="0">
                  <a:pos x="19" y="88"/>
                </a:cxn>
              </a:cxnLst>
              <a:rect l="0" t="0" r="r" b="b"/>
              <a:pathLst>
                <a:path w="128" h="88">
                  <a:moveTo>
                    <a:pt x="19" y="88"/>
                  </a:moveTo>
                  <a:cubicBezTo>
                    <a:pt x="15" y="81"/>
                    <a:pt x="8" y="84"/>
                    <a:pt x="4" y="79"/>
                  </a:cubicBezTo>
                  <a:cubicBezTo>
                    <a:pt x="0" y="76"/>
                    <a:pt x="0" y="67"/>
                    <a:pt x="0" y="65"/>
                  </a:cubicBezTo>
                  <a:cubicBezTo>
                    <a:pt x="0" y="51"/>
                    <a:pt x="11" y="4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30" y="32"/>
                    <a:pt x="44" y="35"/>
                    <a:pt x="44" y="25"/>
                  </a:cubicBezTo>
                  <a:cubicBezTo>
                    <a:pt x="44" y="23"/>
                    <a:pt x="44" y="22"/>
                    <a:pt x="44" y="21"/>
                  </a:cubicBezTo>
                  <a:cubicBezTo>
                    <a:pt x="70" y="26"/>
                    <a:pt x="63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5" y="5"/>
                    <a:pt x="91" y="5"/>
                    <a:pt x="92" y="11"/>
                  </a:cubicBezTo>
                  <a:cubicBezTo>
                    <a:pt x="95" y="22"/>
                    <a:pt x="94" y="32"/>
                    <a:pt x="106" y="32"/>
                  </a:cubicBezTo>
                  <a:cubicBezTo>
                    <a:pt x="106" y="45"/>
                    <a:pt x="124" y="54"/>
                    <a:pt x="128" y="60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4" y="64"/>
                    <a:pt x="123" y="65"/>
                    <a:pt x="122" y="65"/>
                  </a:cubicBezTo>
                  <a:cubicBezTo>
                    <a:pt x="118" y="65"/>
                    <a:pt x="115" y="64"/>
                    <a:pt x="115" y="60"/>
                  </a:cubicBezTo>
                  <a:cubicBezTo>
                    <a:pt x="114" y="60"/>
                    <a:pt x="112" y="60"/>
                    <a:pt x="111" y="60"/>
                  </a:cubicBezTo>
                  <a:cubicBezTo>
                    <a:pt x="110" y="62"/>
                    <a:pt x="110" y="65"/>
                    <a:pt x="108" y="65"/>
                  </a:cubicBezTo>
                  <a:cubicBezTo>
                    <a:pt x="100" y="67"/>
                    <a:pt x="93" y="63"/>
                    <a:pt x="86" y="70"/>
                  </a:cubicBezTo>
                  <a:cubicBezTo>
                    <a:pt x="85" y="71"/>
                    <a:pt x="84" y="73"/>
                    <a:pt x="82" y="73"/>
                  </a:cubicBezTo>
                  <a:cubicBezTo>
                    <a:pt x="77" y="73"/>
                    <a:pt x="76" y="74"/>
                    <a:pt x="71" y="74"/>
                  </a:cubicBezTo>
                  <a:cubicBezTo>
                    <a:pt x="64" y="74"/>
                    <a:pt x="62" y="65"/>
                    <a:pt x="54" y="65"/>
                  </a:cubicBezTo>
                  <a:cubicBezTo>
                    <a:pt x="47" y="65"/>
                    <a:pt x="42" y="74"/>
                    <a:pt x="38" y="82"/>
                  </a:cubicBezTo>
                  <a:cubicBezTo>
                    <a:pt x="23" y="82"/>
                    <a:pt x="25" y="81"/>
                    <a:pt x="19" y="88"/>
                  </a:cubicBezTo>
                  <a:cubicBezTo>
                    <a:pt x="19" y="88"/>
                    <a:pt x="19" y="88"/>
                    <a:pt x="19" y="8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0" name="Freeform 294" descr="Dark vertical"/>
            <p:cNvSpPr>
              <a:spLocks/>
            </p:cNvSpPr>
            <p:nvPr/>
          </p:nvSpPr>
          <p:spPr bwMode="auto">
            <a:xfrm>
              <a:off x="3427413" y="3475605"/>
              <a:ext cx="90487" cy="101600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0" y="24"/>
                </a:cxn>
                <a:cxn ang="0">
                  <a:pos x="44" y="52"/>
                </a:cxn>
                <a:cxn ang="0">
                  <a:pos x="44" y="52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6" y="56"/>
                </a:cxn>
                <a:cxn ang="0">
                  <a:pos x="1" y="55"/>
                </a:cxn>
                <a:cxn ang="0">
                  <a:pos x="0" y="42"/>
                </a:cxn>
                <a:cxn ang="0">
                  <a:pos x="18" y="19"/>
                </a:cxn>
                <a:cxn ang="0">
                  <a:pos x="14" y="5"/>
                </a:cxn>
                <a:cxn ang="0">
                  <a:pos x="24" y="5"/>
                </a:cxn>
                <a:cxn ang="0">
                  <a:pos x="45" y="0"/>
                </a:cxn>
                <a:cxn ang="0">
                  <a:pos x="45" y="0"/>
                </a:cxn>
              </a:cxnLst>
              <a:rect l="0" t="0" r="r" b="b"/>
              <a:pathLst>
                <a:path w="51" h="56">
                  <a:moveTo>
                    <a:pt x="45" y="0"/>
                  </a:moveTo>
                  <a:cubicBezTo>
                    <a:pt x="48" y="5"/>
                    <a:pt x="49" y="13"/>
                    <a:pt x="50" y="24"/>
                  </a:cubicBezTo>
                  <a:cubicBezTo>
                    <a:pt x="51" y="39"/>
                    <a:pt x="41" y="37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3"/>
                    <a:pt x="7" y="56"/>
                    <a:pt x="6" y="56"/>
                  </a:cubicBezTo>
                  <a:cubicBezTo>
                    <a:pt x="5" y="56"/>
                    <a:pt x="3" y="55"/>
                    <a:pt x="1" y="55"/>
                  </a:cubicBezTo>
                  <a:cubicBezTo>
                    <a:pt x="4" y="50"/>
                    <a:pt x="0" y="45"/>
                    <a:pt x="0" y="42"/>
                  </a:cubicBezTo>
                  <a:cubicBezTo>
                    <a:pt x="0" y="29"/>
                    <a:pt x="15" y="29"/>
                    <a:pt x="18" y="19"/>
                  </a:cubicBezTo>
                  <a:cubicBezTo>
                    <a:pt x="15" y="18"/>
                    <a:pt x="14" y="11"/>
                    <a:pt x="14" y="5"/>
                  </a:cubicBezTo>
                  <a:cubicBezTo>
                    <a:pt x="17" y="2"/>
                    <a:pt x="19" y="5"/>
                    <a:pt x="24" y="5"/>
                  </a:cubicBezTo>
                  <a:cubicBezTo>
                    <a:pt x="30" y="5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1" name="Freeform 295" descr="Dark vertical"/>
            <p:cNvSpPr>
              <a:spLocks/>
            </p:cNvSpPr>
            <p:nvPr/>
          </p:nvSpPr>
          <p:spPr bwMode="auto">
            <a:xfrm>
              <a:off x="3413125" y="3569268"/>
              <a:ext cx="38100" cy="4286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0" y="15"/>
                </a:cxn>
                <a:cxn ang="0">
                  <a:pos x="5" y="23"/>
                </a:cxn>
                <a:cxn ang="0">
                  <a:pos x="0" y="16"/>
                </a:cxn>
                <a:cxn ang="0">
                  <a:pos x="9" y="4"/>
                </a:cxn>
                <a:cxn ang="0">
                  <a:pos x="14" y="4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22" h="23">
                  <a:moveTo>
                    <a:pt x="19" y="0"/>
                  </a:moveTo>
                  <a:cubicBezTo>
                    <a:pt x="19" y="5"/>
                    <a:pt x="22" y="11"/>
                    <a:pt x="20" y="15"/>
                  </a:cubicBezTo>
                  <a:cubicBezTo>
                    <a:pt x="15" y="12"/>
                    <a:pt x="8" y="21"/>
                    <a:pt x="5" y="23"/>
                  </a:cubicBezTo>
                  <a:cubicBezTo>
                    <a:pt x="5" y="23"/>
                    <a:pt x="0" y="17"/>
                    <a:pt x="0" y="16"/>
                  </a:cubicBezTo>
                  <a:cubicBezTo>
                    <a:pt x="0" y="12"/>
                    <a:pt x="9" y="5"/>
                    <a:pt x="9" y="4"/>
                  </a:cubicBezTo>
                  <a:cubicBezTo>
                    <a:pt x="11" y="4"/>
                    <a:pt x="13" y="4"/>
                    <a:pt x="14" y="4"/>
                  </a:cubicBezTo>
                  <a:cubicBezTo>
                    <a:pt x="15" y="4"/>
                    <a:pt x="19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2" name="Freeform 296" descr="Dark vertical"/>
            <p:cNvSpPr>
              <a:spLocks/>
            </p:cNvSpPr>
            <p:nvPr/>
          </p:nvSpPr>
          <p:spPr bwMode="auto">
            <a:xfrm>
              <a:off x="3113088" y="3443855"/>
              <a:ext cx="346075" cy="350838"/>
            </a:xfrm>
            <a:custGeom>
              <a:avLst/>
              <a:gdLst/>
              <a:ahLst/>
              <a:cxnLst>
                <a:cxn ang="0">
                  <a:pos x="153" y="5"/>
                </a:cxn>
                <a:cxn ang="0">
                  <a:pos x="176" y="11"/>
                </a:cxn>
                <a:cxn ang="0">
                  <a:pos x="190" y="21"/>
                </a:cxn>
                <a:cxn ang="0">
                  <a:pos x="194" y="36"/>
                </a:cxn>
                <a:cxn ang="0">
                  <a:pos x="176" y="59"/>
                </a:cxn>
                <a:cxn ang="0">
                  <a:pos x="177" y="73"/>
                </a:cxn>
                <a:cxn ang="0">
                  <a:pos x="168" y="85"/>
                </a:cxn>
                <a:cxn ang="0">
                  <a:pos x="172" y="91"/>
                </a:cxn>
                <a:cxn ang="0">
                  <a:pos x="174" y="111"/>
                </a:cxn>
                <a:cxn ang="0">
                  <a:pos x="175" y="116"/>
                </a:cxn>
                <a:cxn ang="0">
                  <a:pos x="182" y="135"/>
                </a:cxn>
                <a:cxn ang="0">
                  <a:pos x="186" y="147"/>
                </a:cxn>
                <a:cxn ang="0">
                  <a:pos x="186" y="153"/>
                </a:cxn>
                <a:cxn ang="0">
                  <a:pos x="186" y="153"/>
                </a:cxn>
                <a:cxn ang="0">
                  <a:pos x="186" y="153"/>
                </a:cxn>
                <a:cxn ang="0">
                  <a:pos x="186" y="153"/>
                </a:cxn>
                <a:cxn ang="0">
                  <a:pos x="172" y="153"/>
                </a:cxn>
                <a:cxn ang="0">
                  <a:pos x="157" y="189"/>
                </a:cxn>
                <a:cxn ang="0">
                  <a:pos x="154" y="189"/>
                </a:cxn>
                <a:cxn ang="0">
                  <a:pos x="142" y="193"/>
                </a:cxn>
                <a:cxn ang="0">
                  <a:pos x="131" y="185"/>
                </a:cxn>
                <a:cxn ang="0">
                  <a:pos x="121" y="184"/>
                </a:cxn>
                <a:cxn ang="0">
                  <a:pos x="121" y="184"/>
                </a:cxn>
                <a:cxn ang="0">
                  <a:pos x="121" y="184"/>
                </a:cxn>
                <a:cxn ang="0">
                  <a:pos x="121" y="184"/>
                </a:cxn>
                <a:cxn ang="0">
                  <a:pos x="114" y="180"/>
                </a:cxn>
                <a:cxn ang="0">
                  <a:pos x="106" y="181"/>
                </a:cxn>
                <a:cxn ang="0">
                  <a:pos x="100" y="172"/>
                </a:cxn>
                <a:cxn ang="0">
                  <a:pos x="98" y="161"/>
                </a:cxn>
                <a:cxn ang="0">
                  <a:pos x="100" y="153"/>
                </a:cxn>
                <a:cxn ang="0">
                  <a:pos x="100" y="141"/>
                </a:cxn>
                <a:cxn ang="0">
                  <a:pos x="76" y="138"/>
                </a:cxn>
                <a:cxn ang="0">
                  <a:pos x="62" y="150"/>
                </a:cxn>
                <a:cxn ang="0">
                  <a:pos x="50" y="125"/>
                </a:cxn>
                <a:cxn ang="0">
                  <a:pos x="50" y="125"/>
                </a:cxn>
                <a:cxn ang="0">
                  <a:pos x="0" y="125"/>
                </a:cxn>
                <a:cxn ang="0">
                  <a:pos x="0" y="125"/>
                </a:cxn>
                <a:cxn ang="0">
                  <a:pos x="1" y="123"/>
                </a:cxn>
                <a:cxn ang="0">
                  <a:pos x="9" y="122"/>
                </a:cxn>
                <a:cxn ang="0">
                  <a:pos x="9" y="122"/>
                </a:cxn>
                <a:cxn ang="0">
                  <a:pos x="9" y="117"/>
                </a:cxn>
                <a:cxn ang="0">
                  <a:pos x="9" y="117"/>
                </a:cxn>
                <a:cxn ang="0">
                  <a:pos x="3" y="117"/>
                </a:cxn>
                <a:cxn ang="0">
                  <a:pos x="12" y="111"/>
                </a:cxn>
                <a:cxn ang="0">
                  <a:pos x="24" y="111"/>
                </a:cxn>
                <a:cxn ang="0">
                  <a:pos x="30" y="113"/>
                </a:cxn>
                <a:cxn ang="0">
                  <a:pos x="37" y="105"/>
                </a:cxn>
                <a:cxn ang="0">
                  <a:pos x="43" y="102"/>
                </a:cxn>
                <a:cxn ang="0">
                  <a:pos x="47" y="83"/>
                </a:cxn>
                <a:cxn ang="0">
                  <a:pos x="55" y="72"/>
                </a:cxn>
                <a:cxn ang="0">
                  <a:pos x="62" y="36"/>
                </a:cxn>
                <a:cxn ang="0">
                  <a:pos x="64" y="21"/>
                </a:cxn>
                <a:cxn ang="0">
                  <a:pos x="79" y="5"/>
                </a:cxn>
                <a:cxn ang="0">
                  <a:pos x="96" y="14"/>
                </a:cxn>
                <a:cxn ang="0">
                  <a:pos x="107" y="13"/>
                </a:cxn>
                <a:cxn ang="0">
                  <a:pos x="111" y="10"/>
                </a:cxn>
                <a:cxn ang="0">
                  <a:pos x="133" y="5"/>
                </a:cxn>
                <a:cxn ang="0">
                  <a:pos x="136" y="0"/>
                </a:cxn>
                <a:cxn ang="0">
                  <a:pos x="140" y="0"/>
                </a:cxn>
                <a:cxn ang="0">
                  <a:pos x="147" y="5"/>
                </a:cxn>
                <a:cxn ang="0">
                  <a:pos x="153" y="5"/>
                </a:cxn>
                <a:cxn ang="0">
                  <a:pos x="153" y="5"/>
                </a:cxn>
              </a:cxnLst>
              <a:rect l="0" t="0" r="r" b="b"/>
              <a:pathLst>
                <a:path w="194" h="193">
                  <a:moveTo>
                    <a:pt x="153" y="5"/>
                  </a:moveTo>
                  <a:cubicBezTo>
                    <a:pt x="153" y="18"/>
                    <a:pt x="169" y="11"/>
                    <a:pt x="176" y="11"/>
                  </a:cubicBezTo>
                  <a:cubicBezTo>
                    <a:pt x="182" y="11"/>
                    <a:pt x="187" y="18"/>
                    <a:pt x="190" y="21"/>
                  </a:cubicBezTo>
                  <a:cubicBezTo>
                    <a:pt x="190" y="26"/>
                    <a:pt x="191" y="35"/>
                    <a:pt x="194" y="36"/>
                  </a:cubicBezTo>
                  <a:cubicBezTo>
                    <a:pt x="191" y="46"/>
                    <a:pt x="176" y="46"/>
                    <a:pt x="176" y="59"/>
                  </a:cubicBezTo>
                  <a:cubicBezTo>
                    <a:pt x="176" y="62"/>
                    <a:pt x="180" y="67"/>
                    <a:pt x="177" y="73"/>
                  </a:cubicBezTo>
                  <a:cubicBezTo>
                    <a:pt x="177" y="74"/>
                    <a:pt x="168" y="81"/>
                    <a:pt x="168" y="85"/>
                  </a:cubicBezTo>
                  <a:cubicBezTo>
                    <a:pt x="168" y="86"/>
                    <a:pt x="172" y="91"/>
                    <a:pt x="172" y="91"/>
                  </a:cubicBezTo>
                  <a:cubicBezTo>
                    <a:pt x="174" y="98"/>
                    <a:pt x="174" y="103"/>
                    <a:pt x="174" y="111"/>
                  </a:cubicBezTo>
                  <a:cubicBezTo>
                    <a:pt x="174" y="112"/>
                    <a:pt x="175" y="114"/>
                    <a:pt x="175" y="116"/>
                  </a:cubicBezTo>
                  <a:cubicBezTo>
                    <a:pt x="175" y="121"/>
                    <a:pt x="174" y="135"/>
                    <a:pt x="182" y="135"/>
                  </a:cubicBezTo>
                  <a:cubicBezTo>
                    <a:pt x="182" y="138"/>
                    <a:pt x="186" y="141"/>
                    <a:pt x="186" y="147"/>
                  </a:cubicBezTo>
                  <a:cubicBezTo>
                    <a:pt x="186" y="148"/>
                    <a:pt x="186" y="151"/>
                    <a:pt x="186" y="153"/>
                  </a:cubicBezTo>
                  <a:cubicBezTo>
                    <a:pt x="186" y="153"/>
                    <a:pt x="186" y="153"/>
                    <a:pt x="186" y="153"/>
                  </a:cubicBezTo>
                  <a:cubicBezTo>
                    <a:pt x="186" y="153"/>
                    <a:pt x="186" y="153"/>
                    <a:pt x="186" y="153"/>
                  </a:cubicBezTo>
                  <a:cubicBezTo>
                    <a:pt x="186" y="153"/>
                    <a:pt x="186" y="153"/>
                    <a:pt x="186" y="153"/>
                  </a:cubicBezTo>
                  <a:cubicBezTo>
                    <a:pt x="180" y="151"/>
                    <a:pt x="176" y="156"/>
                    <a:pt x="172" y="153"/>
                  </a:cubicBezTo>
                  <a:cubicBezTo>
                    <a:pt x="167" y="160"/>
                    <a:pt x="167" y="189"/>
                    <a:pt x="157" y="189"/>
                  </a:cubicBezTo>
                  <a:cubicBezTo>
                    <a:pt x="156" y="189"/>
                    <a:pt x="154" y="190"/>
                    <a:pt x="154" y="189"/>
                  </a:cubicBezTo>
                  <a:cubicBezTo>
                    <a:pt x="150" y="190"/>
                    <a:pt x="147" y="193"/>
                    <a:pt x="142" y="193"/>
                  </a:cubicBezTo>
                  <a:cubicBezTo>
                    <a:pt x="136" y="193"/>
                    <a:pt x="131" y="192"/>
                    <a:pt x="131" y="185"/>
                  </a:cubicBezTo>
                  <a:cubicBezTo>
                    <a:pt x="129" y="185"/>
                    <a:pt x="124" y="187"/>
                    <a:pt x="121" y="184"/>
                  </a:cubicBezTo>
                  <a:cubicBezTo>
                    <a:pt x="121" y="184"/>
                    <a:pt x="121" y="184"/>
                    <a:pt x="121" y="184"/>
                  </a:cubicBezTo>
                  <a:cubicBezTo>
                    <a:pt x="121" y="184"/>
                    <a:pt x="121" y="184"/>
                    <a:pt x="121" y="184"/>
                  </a:cubicBezTo>
                  <a:cubicBezTo>
                    <a:pt x="121" y="184"/>
                    <a:pt x="121" y="184"/>
                    <a:pt x="121" y="184"/>
                  </a:cubicBezTo>
                  <a:cubicBezTo>
                    <a:pt x="118" y="179"/>
                    <a:pt x="118" y="184"/>
                    <a:pt x="114" y="180"/>
                  </a:cubicBezTo>
                  <a:cubicBezTo>
                    <a:pt x="111" y="180"/>
                    <a:pt x="111" y="181"/>
                    <a:pt x="106" y="181"/>
                  </a:cubicBezTo>
                  <a:cubicBezTo>
                    <a:pt x="101" y="181"/>
                    <a:pt x="100" y="178"/>
                    <a:pt x="100" y="172"/>
                  </a:cubicBezTo>
                  <a:cubicBezTo>
                    <a:pt x="100" y="168"/>
                    <a:pt x="98" y="165"/>
                    <a:pt x="98" y="161"/>
                  </a:cubicBezTo>
                  <a:cubicBezTo>
                    <a:pt x="98" y="157"/>
                    <a:pt x="100" y="156"/>
                    <a:pt x="100" y="153"/>
                  </a:cubicBezTo>
                  <a:cubicBezTo>
                    <a:pt x="100" y="150"/>
                    <a:pt x="98" y="146"/>
                    <a:pt x="100" y="141"/>
                  </a:cubicBezTo>
                  <a:cubicBezTo>
                    <a:pt x="100" y="141"/>
                    <a:pt x="76" y="136"/>
                    <a:pt x="76" y="138"/>
                  </a:cubicBezTo>
                  <a:cubicBezTo>
                    <a:pt x="76" y="140"/>
                    <a:pt x="77" y="150"/>
                    <a:pt x="62" y="150"/>
                  </a:cubicBezTo>
                  <a:cubicBezTo>
                    <a:pt x="56" y="150"/>
                    <a:pt x="50" y="134"/>
                    <a:pt x="50" y="125"/>
                  </a:cubicBezTo>
                  <a:cubicBezTo>
                    <a:pt x="50" y="125"/>
                    <a:pt x="50" y="125"/>
                    <a:pt x="5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4"/>
                    <a:pt x="0" y="124"/>
                    <a:pt x="1" y="123"/>
                  </a:cubicBezTo>
                  <a:cubicBezTo>
                    <a:pt x="4" y="122"/>
                    <a:pt x="6" y="122"/>
                    <a:pt x="9" y="122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5" y="117"/>
                    <a:pt x="4" y="117"/>
                    <a:pt x="3" y="117"/>
                  </a:cubicBezTo>
                  <a:cubicBezTo>
                    <a:pt x="6" y="114"/>
                    <a:pt x="8" y="112"/>
                    <a:pt x="12" y="111"/>
                  </a:cubicBezTo>
                  <a:cubicBezTo>
                    <a:pt x="15" y="114"/>
                    <a:pt x="21" y="111"/>
                    <a:pt x="24" y="111"/>
                  </a:cubicBezTo>
                  <a:cubicBezTo>
                    <a:pt x="26" y="112"/>
                    <a:pt x="28" y="113"/>
                    <a:pt x="30" y="113"/>
                  </a:cubicBezTo>
                  <a:cubicBezTo>
                    <a:pt x="33" y="113"/>
                    <a:pt x="36" y="106"/>
                    <a:pt x="37" y="105"/>
                  </a:cubicBezTo>
                  <a:cubicBezTo>
                    <a:pt x="39" y="103"/>
                    <a:pt x="42" y="103"/>
                    <a:pt x="43" y="102"/>
                  </a:cubicBezTo>
                  <a:cubicBezTo>
                    <a:pt x="45" y="102"/>
                    <a:pt x="45" y="86"/>
                    <a:pt x="47" y="83"/>
                  </a:cubicBezTo>
                  <a:cubicBezTo>
                    <a:pt x="48" y="78"/>
                    <a:pt x="54" y="73"/>
                    <a:pt x="55" y="72"/>
                  </a:cubicBezTo>
                  <a:cubicBezTo>
                    <a:pt x="63" y="60"/>
                    <a:pt x="62" y="51"/>
                    <a:pt x="62" y="36"/>
                  </a:cubicBezTo>
                  <a:cubicBezTo>
                    <a:pt x="62" y="30"/>
                    <a:pt x="67" y="32"/>
                    <a:pt x="64" y="21"/>
                  </a:cubicBezTo>
                  <a:cubicBezTo>
                    <a:pt x="68" y="16"/>
                    <a:pt x="72" y="5"/>
                    <a:pt x="79" y="5"/>
                  </a:cubicBezTo>
                  <a:cubicBezTo>
                    <a:pt x="87" y="5"/>
                    <a:pt x="89" y="14"/>
                    <a:pt x="96" y="14"/>
                  </a:cubicBezTo>
                  <a:cubicBezTo>
                    <a:pt x="101" y="14"/>
                    <a:pt x="102" y="13"/>
                    <a:pt x="107" y="13"/>
                  </a:cubicBezTo>
                  <a:cubicBezTo>
                    <a:pt x="109" y="13"/>
                    <a:pt x="110" y="11"/>
                    <a:pt x="111" y="10"/>
                  </a:cubicBezTo>
                  <a:cubicBezTo>
                    <a:pt x="118" y="3"/>
                    <a:pt x="125" y="7"/>
                    <a:pt x="133" y="5"/>
                  </a:cubicBezTo>
                  <a:cubicBezTo>
                    <a:pt x="135" y="5"/>
                    <a:pt x="135" y="2"/>
                    <a:pt x="136" y="0"/>
                  </a:cubicBezTo>
                  <a:cubicBezTo>
                    <a:pt x="137" y="0"/>
                    <a:pt x="139" y="0"/>
                    <a:pt x="140" y="0"/>
                  </a:cubicBezTo>
                  <a:cubicBezTo>
                    <a:pt x="140" y="4"/>
                    <a:pt x="143" y="5"/>
                    <a:pt x="147" y="5"/>
                  </a:cubicBezTo>
                  <a:cubicBezTo>
                    <a:pt x="148" y="5"/>
                    <a:pt x="150" y="4"/>
                    <a:pt x="153" y="5"/>
                  </a:cubicBezTo>
                  <a:cubicBezTo>
                    <a:pt x="153" y="5"/>
                    <a:pt x="153" y="5"/>
                    <a:pt x="153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3" name="Freeform 297" descr="Dark vertical"/>
            <p:cNvSpPr>
              <a:spLocks noEditPoints="1"/>
            </p:cNvSpPr>
            <p:nvPr/>
          </p:nvSpPr>
          <p:spPr bwMode="auto">
            <a:xfrm>
              <a:off x="3109913" y="3654993"/>
              <a:ext cx="220662" cy="260350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7" y="137"/>
                </a:cxn>
                <a:cxn ang="0">
                  <a:pos x="7" y="137"/>
                </a:cxn>
                <a:cxn ang="0">
                  <a:pos x="18" y="132"/>
                </a:cxn>
                <a:cxn ang="0">
                  <a:pos x="48" y="138"/>
                </a:cxn>
                <a:cxn ang="0">
                  <a:pos x="48" y="138"/>
                </a:cxn>
                <a:cxn ang="0">
                  <a:pos x="67" y="138"/>
                </a:cxn>
                <a:cxn ang="0">
                  <a:pos x="67" y="142"/>
                </a:cxn>
                <a:cxn ang="0">
                  <a:pos x="101" y="142"/>
                </a:cxn>
                <a:cxn ang="0">
                  <a:pos x="101" y="142"/>
                </a:cxn>
                <a:cxn ang="0">
                  <a:pos x="113" y="138"/>
                </a:cxn>
                <a:cxn ang="0">
                  <a:pos x="103" y="126"/>
                </a:cxn>
                <a:cxn ang="0">
                  <a:pos x="103" y="126"/>
                </a:cxn>
                <a:cxn ang="0">
                  <a:pos x="103" y="88"/>
                </a:cxn>
                <a:cxn ang="0">
                  <a:pos x="103" y="88"/>
                </a:cxn>
                <a:cxn ang="0">
                  <a:pos x="121" y="88"/>
                </a:cxn>
                <a:cxn ang="0">
                  <a:pos x="124" y="67"/>
                </a:cxn>
                <a:cxn ang="0">
                  <a:pos x="117" y="63"/>
                </a:cxn>
                <a:cxn ang="0">
                  <a:pos x="109" y="64"/>
                </a:cxn>
                <a:cxn ang="0">
                  <a:pos x="103" y="55"/>
                </a:cxn>
                <a:cxn ang="0">
                  <a:pos x="101" y="44"/>
                </a:cxn>
                <a:cxn ang="0">
                  <a:pos x="103" y="36"/>
                </a:cxn>
                <a:cxn ang="0">
                  <a:pos x="103" y="24"/>
                </a:cxn>
                <a:cxn ang="0">
                  <a:pos x="79" y="21"/>
                </a:cxn>
                <a:cxn ang="0">
                  <a:pos x="65" y="33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8" y="14"/>
                </a:cxn>
                <a:cxn ang="0">
                  <a:pos x="18" y="38"/>
                </a:cxn>
                <a:cxn ang="0">
                  <a:pos x="15" y="47"/>
                </a:cxn>
                <a:cxn ang="0">
                  <a:pos x="21" y="67"/>
                </a:cxn>
                <a:cxn ang="0">
                  <a:pos x="6" y="98"/>
                </a:cxn>
                <a:cxn ang="0">
                  <a:pos x="6" y="98"/>
                </a:cxn>
                <a:cxn ang="0">
                  <a:pos x="6" y="117"/>
                </a:cxn>
                <a:cxn ang="0">
                  <a:pos x="6" y="117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4" y="6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6"/>
                </a:cxn>
              </a:cxnLst>
              <a:rect l="0" t="0" r="r" b="b"/>
              <a:pathLst>
                <a:path w="124" h="142">
                  <a:moveTo>
                    <a:pt x="0" y="136"/>
                  </a:moveTo>
                  <a:cubicBezTo>
                    <a:pt x="7" y="137"/>
                    <a:pt x="7" y="137"/>
                    <a:pt x="7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11" y="135"/>
                    <a:pt x="14" y="132"/>
                    <a:pt x="18" y="132"/>
                  </a:cubicBezTo>
                  <a:cubicBezTo>
                    <a:pt x="26" y="132"/>
                    <a:pt x="39" y="142"/>
                    <a:pt x="48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101" y="142"/>
                    <a:pt x="101" y="142"/>
                    <a:pt x="101" y="142"/>
                  </a:cubicBezTo>
                  <a:cubicBezTo>
                    <a:pt x="101" y="142"/>
                    <a:pt x="101" y="142"/>
                    <a:pt x="101" y="142"/>
                  </a:cubicBezTo>
                  <a:cubicBezTo>
                    <a:pt x="105" y="140"/>
                    <a:pt x="108" y="139"/>
                    <a:pt x="113" y="138"/>
                  </a:cubicBezTo>
                  <a:cubicBezTo>
                    <a:pt x="110" y="136"/>
                    <a:pt x="107" y="130"/>
                    <a:pt x="103" y="126"/>
                  </a:cubicBezTo>
                  <a:cubicBezTo>
                    <a:pt x="103" y="126"/>
                    <a:pt x="103" y="126"/>
                    <a:pt x="103" y="126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88"/>
                    <a:pt x="119" y="91"/>
                    <a:pt x="121" y="88"/>
                  </a:cubicBezTo>
                  <a:cubicBezTo>
                    <a:pt x="124" y="84"/>
                    <a:pt x="124" y="67"/>
                    <a:pt x="124" y="67"/>
                  </a:cubicBezTo>
                  <a:cubicBezTo>
                    <a:pt x="120" y="62"/>
                    <a:pt x="121" y="67"/>
                    <a:pt x="117" y="63"/>
                  </a:cubicBezTo>
                  <a:cubicBezTo>
                    <a:pt x="114" y="63"/>
                    <a:pt x="114" y="64"/>
                    <a:pt x="109" y="64"/>
                  </a:cubicBezTo>
                  <a:cubicBezTo>
                    <a:pt x="104" y="64"/>
                    <a:pt x="103" y="61"/>
                    <a:pt x="103" y="55"/>
                  </a:cubicBezTo>
                  <a:cubicBezTo>
                    <a:pt x="103" y="51"/>
                    <a:pt x="101" y="48"/>
                    <a:pt x="101" y="44"/>
                  </a:cubicBezTo>
                  <a:cubicBezTo>
                    <a:pt x="101" y="40"/>
                    <a:pt x="103" y="39"/>
                    <a:pt x="103" y="36"/>
                  </a:cubicBezTo>
                  <a:cubicBezTo>
                    <a:pt x="103" y="33"/>
                    <a:pt x="101" y="29"/>
                    <a:pt x="103" y="24"/>
                  </a:cubicBezTo>
                  <a:cubicBezTo>
                    <a:pt x="103" y="24"/>
                    <a:pt x="79" y="19"/>
                    <a:pt x="79" y="21"/>
                  </a:cubicBezTo>
                  <a:cubicBezTo>
                    <a:pt x="79" y="23"/>
                    <a:pt x="80" y="33"/>
                    <a:pt x="65" y="33"/>
                  </a:cubicBezTo>
                  <a:cubicBezTo>
                    <a:pt x="59" y="33"/>
                    <a:pt x="52" y="17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2"/>
                    <a:pt x="6" y="14"/>
                    <a:pt x="8" y="14"/>
                  </a:cubicBezTo>
                  <a:cubicBezTo>
                    <a:pt x="11" y="23"/>
                    <a:pt x="18" y="28"/>
                    <a:pt x="18" y="38"/>
                  </a:cubicBezTo>
                  <a:cubicBezTo>
                    <a:pt x="18" y="42"/>
                    <a:pt x="15" y="44"/>
                    <a:pt x="15" y="47"/>
                  </a:cubicBezTo>
                  <a:cubicBezTo>
                    <a:pt x="15" y="55"/>
                    <a:pt x="21" y="59"/>
                    <a:pt x="21" y="67"/>
                  </a:cubicBezTo>
                  <a:cubicBezTo>
                    <a:pt x="21" y="77"/>
                    <a:pt x="13" y="94"/>
                    <a:pt x="6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2" y="118"/>
                    <a:pt x="0" y="129"/>
                    <a:pt x="0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0" y="136"/>
                  </a:cubicBezTo>
                  <a:close/>
                  <a:moveTo>
                    <a:pt x="4" y="6"/>
                  </a:moveTo>
                  <a:cubicBezTo>
                    <a:pt x="8" y="5"/>
                    <a:pt x="9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4" name="Freeform 298" descr="Dark vertical"/>
            <p:cNvSpPr>
              <a:spLocks/>
            </p:cNvSpPr>
            <p:nvPr/>
          </p:nvSpPr>
          <p:spPr bwMode="auto">
            <a:xfrm>
              <a:off x="3422650" y="3594668"/>
              <a:ext cx="23813" cy="46037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13" y="2"/>
                </a:cxn>
                <a:cxn ang="0">
                  <a:pos x="13" y="2"/>
                </a:cxn>
              </a:cxnLst>
              <a:rect l="0" t="0" r="r" b="b"/>
              <a:pathLst>
                <a:path w="13" h="25">
                  <a:moveTo>
                    <a:pt x="13" y="2"/>
                  </a:move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23"/>
                    <a:pt x="4" y="22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7"/>
                    <a:pt x="8" y="0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5" name="Freeform 299" descr="Dark vertical"/>
            <p:cNvSpPr>
              <a:spLocks/>
            </p:cNvSpPr>
            <p:nvPr/>
          </p:nvSpPr>
          <p:spPr bwMode="auto">
            <a:xfrm>
              <a:off x="3424238" y="3569268"/>
              <a:ext cx="190500" cy="217487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80" y="22"/>
                </a:cxn>
                <a:cxn ang="0">
                  <a:pos x="94" y="36"/>
                </a:cxn>
                <a:cxn ang="0">
                  <a:pos x="98" y="40"/>
                </a:cxn>
                <a:cxn ang="0">
                  <a:pos x="90" y="52"/>
                </a:cxn>
                <a:cxn ang="0">
                  <a:pos x="95" y="59"/>
                </a:cxn>
                <a:cxn ang="0">
                  <a:pos x="95" y="59"/>
                </a:cxn>
                <a:cxn ang="0">
                  <a:pos x="95" y="79"/>
                </a:cxn>
                <a:cxn ang="0">
                  <a:pos x="95" y="79"/>
                </a:cxn>
                <a:cxn ang="0">
                  <a:pos x="96" y="86"/>
                </a:cxn>
                <a:cxn ang="0">
                  <a:pos x="96" y="93"/>
                </a:cxn>
                <a:cxn ang="0">
                  <a:pos x="107" y="106"/>
                </a:cxn>
                <a:cxn ang="0">
                  <a:pos x="79" y="120"/>
                </a:cxn>
                <a:cxn ang="0">
                  <a:pos x="68" y="117"/>
                </a:cxn>
                <a:cxn ang="0">
                  <a:pos x="52" y="117"/>
                </a:cxn>
                <a:cxn ang="0">
                  <a:pos x="49" y="98"/>
                </a:cxn>
                <a:cxn ang="0">
                  <a:pos x="36" y="96"/>
                </a:cxn>
                <a:cxn ang="0">
                  <a:pos x="12" y="84"/>
                </a:cxn>
                <a:cxn ang="0">
                  <a:pos x="12" y="78"/>
                </a:cxn>
                <a:cxn ang="0">
                  <a:pos x="8" y="66"/>
                </a:cxn>
                <a:cxn ang="0">
                  <a:pos x="1" y="47"/>
                </a:cxn>
                <a:cxn ang="0">
                  <a:pos x="0" y="41"/>
                </a:cxn>
                <a:cxn ang="0">
                  <a:pos x="13" y="33"/>
                </a:cxn>
                <a:cxn ang="0">
                  <a:pos x="13" y="33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07" h="120">
                  <a:moveTo>
                    <a:pt x="14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61" y="6"/>
                    <a:pt x="69" y="15"/>
                    <a:pt x="80" y="22"/>
                  </a:cubicBezTo>
                  <a:cubicBezTo>
                    <a:pt x="80" y="29"/>
                    <a:pt x="87" y="36"/>
                    <a:pt x="94" y="36"/>
                  </a:cubicBezTo>
                  <a:cubicBezTo>
                    <a:pt x="95" y="37"/>
                    <a:pt x="96" y="39"/>
                    <a:pt x="98" y="40"/>
                  </a:cubicBezTo>
                  <a:cubicBezTo>
                    <a:pt x="96" y="44"/>
                    <a:pt x="90" y="49"/>
                    <a:pt x="90" y="52"/>
                  </a:cubicBezTo>
                  <a:cubicBezTo>
                    <a:pt x="90" y="54"/>
                    <a:pt x="94" y="55"/>
                    <a:pt x="95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4" y="81"/>
                    <a:pt x="96" y="84"/>
                    <a:pt x="96" y="86"/>
                  </a:cubicBezTo>
                  <a:cubicBezTo>
                    <a:pt x="96" y="91"/>
                    <a:pt x="96" y="90"/>
                    <a:pt x="96" y="93"/>
                  </a:cubicBezTo>
                  <a:cubicBezTo>
                    <a:pt x="96" y="97"/>
                    <a:pt x="99" y="100"/>
                    <a:pt x="107" y="106"/>
                  </a:cubicBezTo>
                  <a:cubicBezTo>
                    <a:pt x="106" y="109"/>
                    <a:pt x="82" y="120"/>
                    <a:pt x="79" y="120"/>
                  </a:cubicBezTo>
                  <a:cubicBezTo>
                    <a:pt x="77" y="120"/>
                    <a:pt x="69" y="117"/>
                    <a:pt x="68" y="117"/>
                  </a:cubicBezTo>
                  <a:cubicBezTo>
                    <a:pt x="62" y="117"/>
                    <a:pt x="58" y="120"/>
                    <a:pt x="52" y="117"/>
                  </a:cubicBezTo>
                  <a:cubicBezTo>
                    <a:pt x="51" y="115"/>
                    <a:pt x="51" y="98"/>
                    <a:pt x="49" y="98"/>
                  </a:cubicBezTo>
                  <a:cubicBezTo>
                    <a:pt x="45" y="96"/>
                    <a:pt x="43" y="97"/>
                    <a:pt x="36" y="96"/>
                  </a:cubicBezTo>
                  <a:cubicBezTo>
                    <a:pt x="36" y="96"/>
                    <a:pt x="13" y="86"/>
                    <a:pt x="12" y="84"/>
                  </a:cubicBezTo>
                  <a:cubicBezTo>
                    <a:pt x="12" y="82"/>
                    <a:pt x="12" y="79"/>
                    <a:pt x="12" y="78"/>
                  </a:cubicBezTo>
                  <a:cubicBezTo>
                    <a:pt x="12" y="72"/>
                    <a:pt x="8" y="69"/>
                    <a:pt x="8" y="66"/>
                  </a:cubicBezTo>
                  <a:cubicBezTo>
                    <a:pt x="0" y="66"/>
                    <a:pt x="1" y="52"/>
                    <a:pt x="1" y="47"/>
                  </a:cubicBezTo>
                  <a:cubicBezTo>
                    <a:pt x="1" y="45"/>
                    <a:pt x="0" y="43"/>
                    <a:pt x="0" y="41"/>
                  </a:cubicBezTo>
                  <a:cubicBezTo>
                    <a:pt x="5" y="40"/>
                    <a:pt x="9" y="35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6" y="14"/>
                    <a:pt x="16" y="5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6" name="Freeform 300" descr="Dark vertical"/>
            <p:cNvSpPr>
              <a:spLocks/>
            </p:cNvSpPr>
            <p:nvPr/>
          </p:nvSpPr>
          <p:spPr bwMode="auto">
            <a:xfrm>
              <a:off x="3292475" y="3718493"/>
              <a:ext cx="203200" cy="196850"/>
            </a:xfrm>
            <a:custGeom>
              <a:avLst/>
              <a:gdLst/>
              <a:ahLst/>
              <a:cxnLst>
                <a:cxn ang="0">
                  <a:pos x="86" y="2"/>
                </a:cxn>
                <a:cxn ang="0">
                  <a:pos x="110" y="14"/>
                </a:cxn>
                <a:cxn ang="0">
                  <a:pos x="114" y="20"/>
                </a:cxn>
                <a:cxn ang="0">
                  <a:pos x="114" y="27"/>
                </a:cxn>
                <a:cxn ang="0">
                  <a:pos x="108" y="38"/>
                </a:cxn>
                <a:cxn ang="0">
                  <a:pos x="108" y="38"/>
                </a:cxn>
                <a:cxn ang="0">
                  <a:pos x="108" y="66"/>
                </a:cxn>
                <a:cxn ang="0">
                  <a:pos x="80" y="72"/>
                </a:cxn>
                <a:cxn ang="0">
                  <a:pos x="80" y="72"/>
                </a:cxn>
                <a:cxn ang="0">
                  <a:pos x="80" y="82"/>
                </a:cxn>
                <a:cxn ang="0">
                  <a:pos x="75" y="82"/>
                </a:cxn>
                <a:cxn ang="0">
                  <a:pos x="70" y="86"/>
                </a:cxn>
                <a:cxn ang="0">
                  <a:pos x="70" y="90"/>
                </a:cxn>
                <a:cxn ang="0">
                  <a:pos x="53" y="98"/>
                </a:cxn>
                <a:cxn ang="0">
                  <a:pos x="42" y="108"/>
                </a:cxn>
                <a:cxn ang="0">
                  <a:pos x="32" y="108"/>
                </a:cxn>
                <a:cxn ang="0">
                  <a:pos x="25" y="102"/>
                </a:cxn>
                <a:cxn ang="0">
                  <a:pos x="16" y="104"/>
                </a:cxn>
                <a:cxn ang="0">
                  <a:pos x="16" y="104"/>
                </a:cxn>
                <a:cxn ang="0">
                  <a:pos x="10" y="104"/>
                </a:cxn>
                <a:cxn ang="0">
                  <a:pos x="10" y="104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54"/>
                </a:cxn>
                <a:cxn ang="0">
                  <a:pos x="0" y="54"/>
                </a:cxn>
                <a:cxn ang="0">
                  <a:pos x="18" y="54"/>
                </a:cxn>
                <a:cxn ang="0">
                  <a:pos x="21" y="31"/>
                </a:cxn>
                <a:cxn ang="0">
                  <a:pos x="31" y="34"/>
                </a:cxn>
                <a:cxn ang="0">
                  <a:pos x="42" y="42"/>
                </a:cxn>
                <a:cxn ang="0">
                  <a:pos x="54" y="38"/>
                </a:cxn>
                <a:cxn ang="0">
                  <a:pos x="57" y="38"/>
                </a:cxn>
                <a:cxn ang="0">
                  <a:pos x="72" y="2"/>
                </a:cxn>
                <a:cxn ang="0">
                  <a:pos x="86" y="2"/>
                </a:cxn>
                <a:cxn ang="0">
                  <a:pos x="86" y="2"/>
                </a:cxn>
                <a:cxn ang="0">
                  <a:pos x="86" y="2"/>
                </a:cxn>
              </a:cxnLst>
              <a:rect l="0" t="0" r="r" b="b"/>
              <a:pathLst>
                <a:path w="114" h="108">
                  <a:moveTo>
                    <a:pt x="86" y="2"/>
                  </a:moveTo>
                  <a:cubicBezTo>
                    <a:pt x="87" y="4"/>
                    <a:pt x="110" y="14"/>
                    <a:pt x="110" y="14"/>
                  </a:cubicBezTo>
                  <a:cubicBezTo>
                    <a:pt x="111" y="15"/>
                    <a:pt x="112" y="20"/>
                    <a:pt x="114" y="20"/>
                  </a:cubicBezTo>
                  <a:cubicBezTo>
                    <a:pt x="114" y="23"/>
                    <a:pt x="114" y="24"/>
                    <a:pt x="114" y="27"/>
                  </a:cubicBezTo>
                  <a:cubicBezTo>
                    <a:pt x="114" y="30"/>
                    <a:pt x="110" y="34"/>
                    <a:pt x="108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7" y="74"/>
                    <a:pt x="79" y="77"/>
                    <a:pt x="80" y="82"/>
                  </a:cubicBezTo>
                  <a:cubicBezTo>
                    <a:pt x="77" y="82"/>
                    <a:pt x="76" y="83"/>
                    <a:pt x="75" y="82"/>
                  </a:cubicBezTo>
                  <a:cubicBezTo>
                    <a:pt x="72" y="86"/>
                    <a:pt x="70" y="82"/>
                    <a:pt x="70" y="86"/>
                  </a:cubicBezTo>
                  <a:cubicBezTo>
                    <a:pt x="70" y="87"/>
                    <a:pt x="69" y="90"/>
                    <a:pt x="70" y="90"/>
                  </a:cubicBezTo>
                  <a:cubicBezTo>
                    <a:pt x="67" y="92"/>
                    <a:pt x="57" y="93"/>
                    <a:pt x="53" y="98"/>
                  </a:cubicBezTo>
                  <a:cubicBezTo>
                    <a:pt x="49" y="102"/>
                    <a:pt x="47" y="108"/>
                    <a:pt x="42" y="108"/>
                  </a:cubicBezTo>
                  <a:cubicBezTo>
                    <a:pt x="40" y="108"/>
                    <a:pt x="37" y="108"/>
                    <a:pt x="32" y="108"/>
                  </a:cubicBezTo>
                  <a:cubicBezTo>
                    <a:pt x="32" y="105"/>
                    <a:pt x="29" y="102"/>
                    <a:pt x="25" y="102"/>
                  </a:cubicBezTo>
                  <a:cubicBezTo>
                    <a:pt x="21" y="102"/>
                    <a:pt x="19" y="103"/>
                    <a:pt x="16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7" y="102"/>
                    <a:pt x="4" y="96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54"/>
                    <a:pt x="16" y="55"/>
                    <a:pt x="18" y="54"/>
                  </a:cubicBezTo>
                  <a:cubicBezTo>
                    <a:pt x="24" y="49"/>
                    <a:pt x="20" y="35"/>
                    <a:pt x="21" y="31"/>
                  </a:cubicBezTo>
                  <a:cubicBezTo>
                    <a:pt x="24" y="35"/>
                    <a:pt x="29" y="34"/>
                    <a:pt x="31" y="34"/>
                  </a:cubicBezTo>
                  <a:cubicBezTo>
                    <a:pt x="31" y="41"/>
                    <a:pt x="36" y="42"/>
                    <a:pt x="42" y="42"/>
                  </a:cubicBezTo>
                  <a:cubicBezTo>
                    <a:pt x="47" y="42"/>
                    <a:pt x="50" y="39"/>
                    <a:pt x="54" y="38"/>
                  </a:cubicBezTo>
                  <a:cubicBezTo>
                    <a:pt x="54" y="39"/>
                    <a:pt x="56" y="38"/>
                    <a:pt x="57" y="38"/>
                  </a:cubicBezTo>
                  <a:cubicBezTo>
                    <a:pt x="67" y="38"/>
                    <a:pt x="67" y="9"/>
                    <a:pt x="72" y="2"/>
                  </a:cubicBezTo>
                  <a:cubicBezTo>
                    <a:pt x="76" y="5"/>
                    <a:pt x="80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7" name="Freeform 301" descr="Dark vertical"/>
            <p:cNvSpPr>
              <a:spLocks/>
            </p:cNvSpPr>
            <p:nvPr/>
          </p:nvSpPr>
          <p:spPr bwMode="auto">
            <a:xfrm>
              <a:off x="3484563" y="3743893"/>
              <a:ext cx="52387" cy="153987"/>
            </a:xfrm>
            <a:custGeom>
              <a:avLst/>
              <a:gdLst/>
              <a:ahLst/>
              <a:cxnLst>
                <a:cxn ang="0">
                  <a:pos x="2" y="51"/>
                </a:cxn>
                <a:cxn ang="0">
                  <a:pos x="15" y="62"/>
                </a:cxn>
                <a:cxn ang="0">
                  <a:pos x="11" y="72"/>
                </a:cxn>
                <a:cxn ang="0">
                  <a:pos x="21" y="84"/>
                </a:cxn>
                <a:cxn ang="0">
                  <a:pos x="21" y="76"/>
                </a:cxn>
                <a:cxn ang="0">
                  <a:pos x="29" y="66"/>
                </a:cxn>
                <a:cxn ang="0">
                  <a:pos x="24" y="50"/>
                </a:cxn>
                <a:cxn ang="0">
                  <a:pos x="13" y="35"/>
                </a:cxn>
                <a:cxn ang="0">
                  <a:pos x="18" y="22"/>
                </a:cxn>
                <a:cxn ang="0">
                  <a:pos x="15" y="2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6" y="13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2" y="51"/>
                </a:cxn>
              </a:cxnLst>
              <a:rect l="0" t="0" r="r" b="b"/>
              <a:pathLst>
                <a:path w="29" h="84">
                  <a:moveTo>
                    <a:pt x="2" y="51"/>
                  </a:moveTo>
                  <a:cubicBezTo>
                    <a:pt x="4" y="57"/>
                    <a:pt x="15" y="54"/>
                    <a:pt x="15" y="62"/>
                  </a:cubicBezTo>
                  <a:cubicBezTo>
                    <a:pt x="15" y="66"/>
                    <a:pt x="11" y="69"/>
                    <a:pt x="11" y="72"/>
                  </a:cubicBezTo>
                  <a:cubicBezTo>
                    <a:pt x="11" y="78"/>
                    <a:pt x="18" y="82"/>
                    <a:pt x="21" y="84"/>
                  </a:cubicBezTo>
                  <a:cubicBezTo>
                    <a:pt x="21" y="79"/>
                    <a:pt x="22" y="78"/>
                    <a:pt x="21" y="76"/>
                  </a:cubicBezTo>
                  <a:cubicBezTo>
                    <a:pt x="27" y="76"/>
                    <a:pt x="29" y="72"/>
                    <a:pt x="29" y="66"/>
                  </a:cubicBezTo>
                  <a:cubicBezTo>
                    <a:pt x="29" y="59"/>
                    <a:pt x="24" y="57"/>
                    <a:pt x="24" y="50"/>
                  </a:cubicBezTo>
                  <a:cubicBezTo>
                    <a:pt x="23" y="50"/>
                    <a:pt x="13" y="38"/>
                    <a:pt x="13" y="35"/>
                  </a:cubicBezTo>
                  <a:cubicBezTo>
                    <a:pt x="13" y="33"/>
                    <a:pt x="16" y="25"/>
                    <a:pt x="18" y="22"/>
                  </a:cubicBezTo>
                  <a:cubicBezTo>
                    <a:pt x="16" y="19"/>
                    <a:pt x="17" y="2"/>
                    <a:pt x="15" y="2"/>
                  </a:cubicBezTo>
                  <a:cubicBezTo>
                    <a:pt x="11" y="0"/>
                    <a:pt x="9" y="1"/>
                    <a:pt x="2" y="0"/>
                  </a:cubicBezTo>
                  <a:cubicBezTo>
                    <a:pt x="3" y="1"/>
                    <a:pt x="4" y="6"/>
                    <a:pt x="6" y="6"/>
                  </a:cubicBezTo>
                  <a:cubicBezTo>
                    <a:pt x="6" y="9"/>
                    <a:pt x="6" y="10"/>
                    <a:pt x="6" y="13"/>
                  </a:cubicBezTo>
                  <a:cubicBezTo>
                    <a:pt x="6" y="16"/>
                    <a:pt x="2" y="20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51"/>
                    <a:pt x="2" y="51"/>
                    <a:pt x="2" y="5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8" name="Freeform 302" descr="Dark vertical"/>
            <p:cNvSpPr>
              <a:spLocks/>
            </p:cNvSpPr>
            <p:nvPr/>
          </p:nvSpPr>
          <p:spPr bwMode="auto">
            <a:xfrm>
              <a:off x="3429000" y="3762943"/>
              <a:ext cx="185738" cy="331787"/>
            </a:xfrm>
            <a:custGeom>
              <a:avLst/>
              <a:gdLst/>
              <a:ahLst/>
              <a:cxnLst>
                <a:cxn ang="0">
                  <a:pos x="4" y="58"/>
                </a:cxn>
                <a:cxn ang="0">
                  <a:pos x="3" y="47"/>
                </a:cxn>
                <a:cxn ang="0">
                  <a:pos x="3" y="47"/>
                </a:cxn>
                <a:cxn ang="0">
                  <a:pos x="31" y="41"/>
                </a:cxn>
                <a:cxn ang="0">
                  <a:pos x="31" y="41"/>
                </a:cxn>
                <a:cxn ang="0">
                  <a:pos x="46" y="51"/>
                </a:cxn>
                <a:cxn ang="0">
                  <a:pos x="42" y="61"/>
                </a:cxn>
                <a:cxn ang="0">
                  <a:pos x="52" y="73"/>
                </a:cxn>
                <a:cxn ang="0">
                  <a:pos x="52" y="65"/>
                </a:cxn>
                <a:cxn ang="0">
                  <a:pos x="60" y="55"/>
                </a:cxn>
                <a:cxn ang="0">
                  <a:pos x="55" y="39"/>
                </a:cxn>
                <a:cxn ang="0">
                  <a:pos x="44" y="24"/>
                </a:cxn>
                <a:cxn ang="0">
                  <a:pos x="49" y="11"/>
                </a:cxn>
                <a:cxn ang="0">
                  <a:pos x="65" y="10"/>
                </a:cxn>
                <a:cxn ang="0">
                  <a:pos x="76" y="13"/>
                </a:cxn>
                <a:cxn ang="0">
                  <a:pos x="104" y="0"/>
                </a:cxn>
                <a:cxn ang="0">
                  <a:pos x="104" y="9"/>
                </a:cxn>
                <a:cxn ang="0">
                  <a:pos x="104" y="43"/>
                </a:cxn>
                <a:cxn ang="0">
                  <a:pos x="66" y="79"/>
                </a:cxn>
                <a:cxn ang="0">
                  <a:pos x="41" y="111"/>
                </a:cxn>
                <a:cxn ang="0">
                  <a:pos x="47" y="120"/>
                </a:cxn>
                <a:cxn ang="0">
                  <a:pos x="44" y="127"/>
                </a:cxn>
                <a:cxn ang="0">
                  <a:pos x="48" y="138"/>
                </a:cxn>
                <a:cxn ang="0">
                  <a:pos x="48" y="147"/>
                </a:cxn>
                <a:cxn ang="0">
                  <a:pos x="31" y="163"/>
                </a:cxn>
                <a:cxn ang="0">
                  <a:pos x="17" y="169"/>
                </a:cxn>
                <a:cxn ang="0">
                  <a:pos x="20" y="175"/>
                </a:cxn>
                <a:cxn ang="0">
                  <a:pos x="20" y="175"/>
                </a:cxn>
                <a:cxn ang="0">
                  <a:pos x="18" y="183"/>
                </a:cxn>
                <a:cxn ang="0">
                  <a:pos x="18" y="183"/>
                </a:cxn>
                <a:cxn ang="0">
                  <a:pos x="15" y="182"/>
                </a:cxn>
                <a:cxn ang="0">
                  <a:pos x="15" y="182"/>
                </a:cxn>
                <a:cxn ang="0">
                  <a:pos x="15" y="151"/>
                </a:cxn>
                <a:cxn ang="0">
                  <a:pos x="15" y="151"/>
                </a:cxn>
                <a:cxn ang="0">
                  <a:pos x="9" y="131"/>
                </a:cxn>
                <a:cxn ang="0">
                  <a:pos x="20" y="123"/>
                </a:cxn>
                <a:cxn ang="0">
                  <a:pos x="21" y="112"/>
                </a:cxn>
                <a:cxn ang="0">
                  <a:pos x="31" y="97"/>
                </a:cxn>
                <a:cxn ang="0">
                  <a:pos x="29" y="67"/>
                </a:cxn>
                <a:cxn ang="0">
                  <a:pos x="4" y="58"/>
                </a:cxn>
                <a:cxn ang="0">
                  <a:pos x="4" y="58"/>
                </a:cxn>
              </a:cxnLst>
              <a:rect l="0" t="0" r="r" b="b"/>
              <a:pathLst>
                <a:path w="104" h="183">
                  <a:moveTo>
                    <a:pt x="4" y="58"/>
                  </a:moveTo>
                  <a:cubicBezTo>
                    <a:pt x="3" y="53"/>
                    <a:pt x="0" y="49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4" y="46"/>
                    <a:pt x="46" y="43"/>
                    <a:pt x="46" y="51"/>
                  </a:cubicBezTo>
                  <a:cubicBezTo>
                    <a:pt x="46" y="55"/>
                    <a:pt x="42" y="58"/>
                    <a:pt x="42" y="61"/>
                  </a:cubicBezTo>
                  <a:cubicBezTo>
                    <a:pt x="42" y="67"/>
                    <a:pt x="49" y="71"/>
                    <a:pt x="52" y="73"/>
                  </a:cubicBezTo>
                  <a:cubicBezTo>
                    <a:pt x="52" y="68"/>
                    <a:pt x="53" y="67"/>
                    <a:pt x="52" y="65"/>
                  </a:cubicBezTo>
                  <a:cubicBezTo>
                    <a:pt x="58" y="65"/>
                    <a:pt x="60" y="61"/>
                    <a:pt x="60" y="55"/>
                  </a:cubicBezTo>
                  <a:cubicBezTo>
                    <a:pt x="60" y="48"/>
                    <a:pt x="55" y="46"/>
                    <a:pt x="55" y="39"/>
                  </a:cubicBezTo>
                  <a:cubicBezTo>
                    <a:pt x="54" y="39"/>
                    <a:pt x="44" y="27"/>
                    <a:pt x="44" y="24"/>
                  </a:cubicBezTo>
                  <a:cubicBezTo>
                    <a:pt x="44" y="22"/>
                    <a:pt x="47" y="14"/>
                    <a:pt x="49" y="11"/>
                  </a:cubicBezTo>
                  <a:cubicBezTo>
                    <a:pt x="55" y="13"/>
                    <a:pt x="59" y="10"/>
                    <a:pt x="65" y="10"/>
                  </a:cubicBezTo>
                  <a:cubicBezTo>
                    <a:pt x="66" y="10"/>
                    <a:pt x="74" y="13"/>
                    <a:pt x="76" y="13"/>
                  </a:cubicBezTo>
                  <a:cubicBezTo>
                    <a:pt x="79" y="13"/>
                    <a:pt x="103" y="3"/>
                    <a:pt x="104" y="0"/>
                  </a:cubicBezTo>
                  <a:cubicBezTo>
                    <a:pt x="104" y="5"/>
                    <a:pt x="103" y="4"/>
                    <a:pt x="104" y="9"/>
                  </a:cubicBezTo>
                  <a:cubicBezTo>
                    <a:pt x="104" y="25"/>
                    <a:pt x="104" y="30"/>
                    <a:pt x="104" y="43"/>
                  </a:cubicBezTo>
                  <a:cubicBezTo>
                    <a:pt x="104" y="62"/>
                    <a:pt x="83" y="79"/>
                    <a:pt x="66" y="79"/>
                  </a:cubicBezTo>
                  <a:cubicBezTo>
                    <a:pt x="62" y="95"/>
                    <a:pt x="41" y="95"/>
                    <a:pt x="41" y="111"/>
                  </a:cubicBezTo>
                  <a:cubicBezTo>
                    <a:pt x="41" y="113"/>
                    <a:pt x="44" y="119"/>
                    <a:pt x="47" y="120"/>
                  </a:cubicBezTo>
                  <a:cubicBezTo>
                    <a:pt x="47" y="123"/>
                    <a:pt x="44" y="125"/>
                    <a:pt x="44" y="127"/>
                  </a:cubicBezTo>
                  <a:cubicBezTo>
                    <a:pt x="44" y="131"/>
                    <a:pt x="48" y="134"/>
                    <a:pt x="48" y="138"/>
                  </a:cubicBezTo>
                  <a:cubicBezTo>
                    <a:pt x="48" y="143"/>
                    <a:pt x="48" y="146"/>
                    <a:pt x="48" y="147"/>
                  </a:cubicBezTo>
                  <a:cubicBezTo>
                    <a:pt x="48" y="150"/>
                    <a:pt x="36" y="162"/>
                    <a:pt x="31" y="163"/>
                  </a:cubicBezTo>
                  <a:cubicBezTo>
                    <a:pt x="25" y="166"/>
                    <a:pt x="17" y="163"/>
                    <a:pt x="17" y="169"/>
                  </a:cubicBezTo>
                  <a:cubicBezTo>
                    <a:pt x="17" y="173"/>
                    <a:pt x="18" y="174"/>
                    <a:pt x="20" y="175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18" y="183"/>
                    <a:pt x="14" y="182"/>
                    <a:pt x="15" y="182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41"/>
                    <a:pt x="9" y="142"/>
                    <a:pt x="9" y="131"/>
                  </a:cubicBezTo>
                  <a:cubicBezTo>
                    <a:pt x="9" y="131"/>
                    <a:pt x="20" y="124"/>
                    <a:pt x="20" y="123"/>
                  </a:cubicBezTo>
                  <a:cubicBezTo>
                    <a:pt x="21" y="120"/>
                    <a:pt x="18" y="114"/>
                    <a:pt x="21" y="112"/>
                  </a:cubicBezTo>
                  <a:cubicBezTo>
                    <a:pt x="23" y="110"/>
                    <a:pt x="31" y="104"/>
                    <a:pt x="31" y="97"/>
                  </a:cubicBezTo>
                  <a:cubicBezTo>
                    <a:pt x="31" y="86"/>
                    <a:pt x="29" y="79"/>
                    <a:pt x="29" y="67"/>
                  </a:cubicBezTo>
                  <a:cubicBezTo>
                    <a:pt x="21" y="67"/>
                    <a:pt x="9" y="60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09" name="Freeform 303" descr="Dark vertical"/>
            <p:cNvSpPr>
              <a:spLocks/>
            </p:cNvSpPr>
            <p:nvPr/>
          </p:nvSpPr>
          <p:spPr bwMode="auto">
            <a:xfrm>
              <a:off x="3351213" y="3867718"/>
              <a:ext cx="133350" cy="13335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73" y="10"/>
                </a:cxn>
                <a:cxn ang="0">
                  <a:pos x="75" y="40"/>
                </a:cxn>
                <a:cxn ang="0">
                  <a:pos x="66" y="56"/>
                </a:cxn>
                <a:cxn ang="0">
                  <a:pos x="64" y="66"/>
                </a:cxn>
                <a:cxn ang="0">
                  <a:pos x="54" y="74"/>
                </a:cxn>
                <a:cxn ang="0">
                  <a:pos x="54" y="74"/>
                </a:cxn>
                <a:cxn ang="0">
                  <a:pos x="36" y="72"/>
                </a:cxn>
                <a:cxn ang="0">
                  <a:pos x="34" y="70"/>
                </a:cxn>
                <a:cxn ang="0">
                  <a:pos x="34" y="70"/>
                </a:cxn>
                <a:cxn ang="0">
                  <a:pos x="34" y="70"/>
                </a:cxn>
                <a:cxn ang="0">
                  <a:pos x="15" y="49"/>
                </a:cxn>
                <a:cxn ang="0">
                  <a:pos x="0" y="26"/>
                </a:cxn>
                <a:cxn ang="0">
                  <a:pos x="9" y="26"/>
                </a:cxn>
                <a:cxn ang="0">
                  <a:pos x="20" y="16"/>
                </a:cxn>
                <a:cxn ang="0">
                  <a:pos x="37" y="8"/>
                </a:cxn>
                <a:cxn ang="0">
                  <a:pos x="37" y="4"/>
                </a:cxn>
                <a:cxn ang="0">
                  <a:pos x="42" y="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75" h="74">
                  <a:moveTo>
                    <a:pt x="47" y="0"/>
                  </a:moveTo>
                  <a:cubicBezTo>
                    <a:pt x="51" y="3"/>
                    <a:pt x="65" y="10"/>
                    <a:pt x="73" y="10"/>
                  </a:cubicBezTo>
                  <a:cubicBezTo>
                    <a:pt x="73" y="22"/>
                    <a:pt x="75" y="29"/>
                    <a:pt x="75" y="40"/>
                  </a:cubicBezTo>
                  <a:cubicBezTo>
                    <a:pt x="75" y="47"/>
                    <a:pt x="68" y="54"/>
                    <a:pt x="66" y="56"/>
                  </a:cubicBezTo>
                  <a:cubicBezTo>
                    <a:pt x="64" y="59"/>
                    <a:pt x="65" y="63"/>
                    <a:pt x="64" y="66"/>
                  </a:cubicBezTo>
                  <a:cubicBezTo>
                    <a:pt x="64" y="67"/>
                    <a:pt x="54" y="74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23" y="67"/>
                    <a:pt x="23" y="56"/>
                    <a:pt x="15" y="49"/>
                  </a:cubicBezTo>
                  <a:cubicBezTo>
                    <a:pt x="10" y="44"/>
                    <a:pt x="0" y="38"/>
                    <a:pt x="0" y="26"/>
                  </a:cubicBezTo>
                  <a:cubicBezTo>
                    <a:pt x="5" y="26"/>
                    <a:pt x="7" y="26"/>
                    <a:pt x="9" y="26"/>
                  </a:cubicBezTo>
                  <a:cubicBezTo>
                    <a:pt x="14" y="26"/>
                    <a:pt x="16" y="20"/>
                    <a:pt x="20" y="16"/>
                  </a:cubicBezTo>
                  <a:cubicBezTo>
                    <a:pt x="24" y="11"/>
                    <a:pt x="34" y="10"/>
                    <a:pt x="37" y="8"/>
                  </a:cubicBezTo>
                  <a:cubicBezTo>
                    <a:pt x="36" y="8"/>
                    <a:pt x="37" y="5"/>
                    <a:pt x="37" y="4"/>
                  </a:cubicBezTo>
                  <a:cubicBezTo>
                    <a:pt x="37" y="0"/>
                    <a:pt x="39" y="4"/>
                    <a:pt x="42" y="0"/>
                  </a:cubicBezTo>
                  <a:cubicBezTo>
                    <a:pt x="43" y="1"/>
                    <a:pt x="46" y="1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0" name="Freeform 304" descr="Dark vertical"/>
            <p:cNvSpPr>
              <a:spLocks/>
            </p:cNvSpPr>
            <p:nvPr/>
          </p:nvSpPr>
          <p:spPr bwMode="auto">
            <a:xfrm>
              <a:off x="3109913" y="3897880"/>
              <a:ext cx="241300" cy="239713"/>
            </a:xfrm>
            <a:custGeom>
              <a:avLst/>
              <a:gdLst/>
              <a:ahLst/>
              <a:cxnLst>
                <a:cxn ang="0">
                  <a:pos x="136" y="11"/>
                </a:cxn>
                <a:cxn ang="0">
                  <a:pos x="128" y="4"/>
                </a:cxn>
                <a:cxn ang="0">
                  <a:pos x="119" y="6"/>
                </a:cxn>
                <a:cxn ang="0">
                  <a:pos x="119" y="6"/>
                </a:cxn>
                <a:cxn ang="0">
                  <a:pos x="113" y="6"/>
                </a:cxn>
                <a:cxn ang="0">
                  <a:pos x="113" y="6"/>
                </a:cxn>
                <a:cxn ang="0">
                  <a:pos x="101" y="10"/>
                </a:cxn>
                <a:cxn ang="0">
                  <a:pos x="101" y="10"/>
                </a:cxn>
                <a:cxn ang="0">
                  <a:pos x="67" y="10"/>
                </a:cxn>
                <a:cxn ang="0">
                  <a:pos x="67" y="6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18" y="0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10"/>
                </a:cxn>
                <a:cxn ang="0">
                  <a:pos x="3" y="13"/>
                </a:cxn>
                <a:cxn ang="0">
                  <a:pos x="21" y="54"/>
                </a:cxn>
                <a:cxn ang="0">
                  <a:pos x="27" y="55"/>
                </a:cxn>
                <a:cxn ang="0">
                  <a:pos x="27" y="61"/>
                </a:cxn>
                <a:cxn ang="0">
                  <a:pos x="25" y="71"/>
                </a:cxn>
                <a:cxn ang="0">
                  <a:pos x="29" y="95"/>
                </a:cxn>
                <a:cxn ang="0">
                  <a:pos x="39" y="127"/>
                </a:cxn>
                <a:cxn ang="0">
                  <a:pos x="43" y="131"/>
                </a:cxn>
                <a:cxn ang="0">
                  <a:pos x="45" y="125"/>
                </a:cxn>
                <a:cxn ang="0">
                  <a:pos x="45" y="125"/>
                </a:cxn>
                <a:cxn ang="0">
                  <a:pos x="50" y="125"/>
                </a:cxn>
                <a:cxn ang="0">
                  <a:pos x="50" y="125"/>
                </a:cxn>
                <a:cxn ang="0">
                  <a:pos x="64" y="133"/>
                </a:cxn>
                <a:cxn ang="0">
                  <a:pos x="77" y="121"/>
                </a:cxn>
                <a:cxn ang="0">
                  <a:pos x="77" y="121"/>
                </a:cxn>
                <a:cxn ang="0">
                  <a:pos x="77" y="101"/>
                </a:cxn>
                <a:cxn ang="0">
                  <a:pos x="77" y="101"/>
                </a:cxn>
                <a:cxn ang="0">
                  <a:pos x="79" y="85"/>
                </a:cxn>
                <a:cxn ang="0">
                  <a:pos x="77" y="70"/>
                </a:cxn>
                <a:cxn ang="0">
                  <a:pos x="88" y="58"/>
                </a:cxn>
                <a:cxn ang="0">
                  <a:pos x="92" y="26"/>
                </a:cxn>
                <a:cxn ang="0">
                  <a:pos x="89" y="18"/>
                </a:cxn>
                <a:cxn ang="0">
                  <a:pos x="103" y="14"/>
                </a:cxn>
                <a:cxn ang="0">
                  <a:pos x="135" y="11"/>
                </a:cxn>
                <a:cxn ang="0">
                  <a:pos x="135" y="11"/>
                </a:cxn>
                <a:cxn ang="0">
                  <a:pos x="136" y="11"/>
                </a:cxn>
              </a:cxnLst>
              <a:rect l="0" t="0" r="r" b="b"/>
              <a:pathLst>
                <a:path w="136" h="133">
                  <a:moveTo>
                    <a:pt x="136" y="11"/>
                  </a:moveTo>
                  <a:cubicBezTo>
                    <a:pt x="135" y="8"/>
                    <a:pt x="132" y="4"/>
                    <a:pt x="128" y="4"/>
                  </a:cubicBezTo>
                  <a:cubicBezTo>
                    <a:pt x="124" y="4"/>
                    <a:pt x="122" y="5"/>
                    <a:pt x="119" y="6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13" y="6"/>
                    <a:pt x="113" y="6"/>
                    <a:pt x="113" y="6"/>
                  </a:cubicBezTo>
                  <a:cubicBezTo>
                    <a:pt x="113" y="6"/>
                    <a:pt x="113" y="6"/>
                    <a:pt x="113" y="6"/>
                  </a:cubicBezTo>
                  <a:cubicBezTo>
                    <a:pt x="108" y="7"/>
                    <a:pt x="105" y="8"/>
                    <a:pt x="101" y="1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9" y="10"/>
                    <a:pt x="26" y="0"/>
                    <a:pt x="18" y="0"/>
                  </a:cubicBezTo>
                  <a:cubicBezTo>
                    <a:pt x="14" y="0"/>
                    <a:pt x="11" y="3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0" y="11"/>
                    <a:pt x="2" y="13"/>
                    <a:pt x="3" y="13"/>
                  </a:cubicBezTo>
                  <a:cubicBezTo>
                    <a:pt x="3" y="24"/>
                    <a:pt x="14" y="46"/>
                    <a:pt x="21" y="54"/>
                  </a:cubicBezTo>
                  <a:cubicBezTo>
                    <a:pt x="22" y="55"/>
                    <a:pt x="25" y="55"/>
                    <a:pt x="27" y="55"/>
                  </a:cubicBezTo>
                  <a:cubicBezTo>
                    <a:pt x="26" y="56"/>
                    <a:pt x="27" y="59"/>
                    <a:pt x="27" y="61"/>
                  </a:cubicBezTo>
                  <a:cubicBezTo>
                    <a:pt x="27" y="64"/>
                    <a:pt x="25" y="66"/>
                    <a:pt x="25" y="71"/>
                  </a:cubicBezTo>
                  <a:cubicBezTo>
                    <a:pt x="25" y="81"/>
                    <a:pt x="29" y="85"/>
                    <a:pt x="29" y="95"/>
                  </a:cubicBezTo>
                  <a:cubicBezTo>
                    <a:pt x="29" y="107"/>
                    <a:pt x="32" y="114"/>
                    <a:pt x="39" y="127"/>
                  </a:cubicBezTo>
                  <a:cubicBezTo>
                    <a:pt x="40" y="129"/>
                    <a:pt x="42" y="126"/>
                    <a:pt x="43" y="131"/>
                  </a:cubicBezTo>
                  <a:cubicBezTo>
                    <a:pt x="43" y="129"/>
                    <a:pt x="45" y="126"/>
                    <a:pt x="45" y="125"/>
                  </a:cubicBezTo>
                  <a:cubicBezTo>
                    <a:pt x="45" y="125"/>
                    <a:pt x="45" y="125"/>
                    <a:pt x="45" y="125"/>
                  </a:cubicBezTo>
                  <a:cubicBezTo>
                    <a:pt x="50" y="125"/>
                    <a:pt x="50" y="125"/>
                    <a:pt x="50" y="125"/>
                  </a:cubicBezTo>
                  <a:cubicBezTo>
                    <a:pt x="50" y="125"/>
                    <a:pt x="50" y="125"/>
                    <a:pt x="50" y="125"/>
                  </a:cubicBezTo>
                  <a:cubicBezTo>
                    <a:pt x="52" y="131"/>
                    <a:pt x="58" y="133"/>
                    <a:pt x="64" y="133"/>
                  </a:cubicBezTo>
                  <a:cubicBezTo>
                    <a:pt x="71" y="133"/>
                    <a:pt x="75" y="127"/>
                    <a:pt x="77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78" y="96"/>
                    <a:pt x="77" y="87"/>
                    <a:pt x="79" y="85"/>
                  </a:cubicBezTo>
                  <a:cubicBezTo>
                    <a:pt x="77" y="78"/>
                    <a:pt x="77" y="77"/>
                    <a:pt x="77" y="70"/>
                  </a:cubicBezTo>
                  <a:cubicBezTo>
                    <a:pt x="77" y="66"/>
                    <a:pt x="82" y="59"/>
                    <a:pt x="88" y="58"/>
                  </a:cubicBezTo>
                  <a:cubicBezTo>
                    <a:pt x="88" y="46"/>
                    <a:pt x="92" y="37"/>
                    <a:pt x="92" y="26"/>
                  </a:cubicBezTo>
                  <a:cubicBezTo>
                    <a:pt x="92" y="24"/>
                    <a:pt x="89" y="22"/>
                    <a:pt x="89" y="18"/>
                  </a:cubicBezTo>
                  <a:cubicBezTo>
                    <a:pt x="89" y="13"/>
                    <a:pt x="97" y="16"/>
                    <a:pt x="103" y="14"/>
                  </a:cubicBezTo>
                  <a:cubicBezTo>
                    <a:pt x="114" y="11"/>
                    <a:pt x="123" y="11"/>
                    <a:pt x="135" y="11"/>
                  </a:cubicBezTo>
                  <a:cubicBezTo>
                    <a:pt x="135" y="11"/>
                    <a:pt x="135" y="11"/>
                    <a:pt x="135" y="11"/>
                  </a:cubicBezTo>
                  <a:cubicBezTo>
                    <a:pt x="136" y="11"/>
                    <a:pt x="136" y="11"/>
                    <a:pt x="136" y="1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1" name="Freeform 305" descr="Dark vertical"/>
            <p:cNvSpPr>
              <a:spLocks/>
            </p:cNvSpPr>
            <p:nvPr/>
          </p:nvSpPr>
          <p:spPr bwMode="auto">
            <a:xfrm>
              <a:off x="3244850" y="3916930"/>
              <a:ext cx="168275" cy="180975"/>
            </a:xfrm>
            <a:custGeom>
              <a:avLst/>
              <a:gdLst/>
              <a:ahLst/>
              <a:cxnLst>
                <a:cxn ang="0">
                  <a:pos x="2" y="77"/>
                </a:cxn>
                <a:cxn ang="0">
                  <a:pos x="8" y="79"/>
                </a:cxn>
                <a:cxn ang="0">
                  <a:pos x="8" y="94"/>
                </a:cxn>
                <a:cxn ang="0">
                  <a:pos x="17" y="101"/>
                </a:cxn>
                <a:cxn ang="0">
                  <a:pos x="35" y="82"/>
                </a:cxn>
                <a:cxn ang="0">
                  <a:pos x="49" y="87"/>
                </a:cxn>
                <a:cxn ang="0">
                  <a:pos x="62" y="72"/>
                </a:cxn>
                <a:cxn ang="0">
                  <a:pos x="94" y="46"/>
                </a:cxn>
                <a:cxn ang="0">
                  <a:pos x="94" y="46"/>
                </a:cxn>
                <a:cxn ang="0">
                  <a:pos x="93" y="43"/>
                </a:cxn>
                <a:cxn ang="0">
                  <a:pos x="93" y="43"/>
                </a:cxn>
                <a:cxn ang="0">
                  <a:pos x="74" y="22"/>
                </a:cxn>
                <a:cxn ang="0">
                  <a:pos x="59" y="0"/>
                </a:cxn>
                <a:cxn ang="0">
                  <a:pos x="26" y="3"/>
                </a:cxn>
                <a:cxn ang="0">
                  <a:pos x="12" y="7"/>
                </a:cxn>
                <a:cxn ang="0">
                  <a:pos x="15" y="15"/>
                </a:cxn>
                <a:cxn ang="0">
                  <a:pos x="11" y="47"/>
                </a:cxn>
                <a:cxn ang="0">
                  <a:pos x="0" y="59"/>
                </a:cxn>
                <a:cxn ang="0">
                  <a:pos x="0" y="74"/>
                </a:cxn>
                <a:cxn ang="0">
                  <a:pos x="0" y="74"/>
                </a:cxn>
                <a:cxn ang="0">
                  <a:pos x="2" y="77"/>
                </a:cxn>
              </a:cxnLst>
              <a:rect l="0" t="0" r="r" b="b"/>
              <a:pathLst>
                <a:path w="94" h="101">
                  <a:moveTo>
                    <a:pt x="2" y="77"/>
                  </a:moveTo>
                  <a:cubicBezTo>
                    <a:pt x="5" y="78"/>
                    <a:pt x="7" y="79"/>
                    <a:pt x="8" y="79"/>
                  </a:cubicBezTo>
                  <a:cubicBezTo>
                    <a:pt x="8" y="85"/>
                    <a:pt x="8" y="89"/>
                    <a:pt x="8" y="94"/>
                  </a:cubicBezTo>
                  <a:cubicBezTo>
                    <a:pt x="8" y="99"/>
                    <a:pt x="12" y="101"/>
                    <a:pt x="17" y="101"/>
                  </a:cubicBezTo>
                  <a:cubicBezTo>
                    <a:pt x="26" y="101"/>
                    <a:pt x="25" y="82"/>
                    <a:pt x="35" y="82"/>
                  </a:cubicBezTo>
                  <a:cubicBezTo>
                    <a:pt x="42" y="82"/>
                    <a:pt x="43" y="87"/>
                    <a:pt x="49" y="87"/>
                  </a:cubicBezTo>
                  <a:cubicBezTo>
                    <a:pt x="59" y="87"/>
                    <a:pt x="57" y="80"/>
                    <a:pt x="62" y="72"/>
                  </a:cubicBezTo>
                  <a:cubicBezTo>
                    <a:pt x="65" y="64"/>
                    <a:pt x="87" y="51"/>
                    <a:pt x="94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82" y="40"/>
                    <a:pt x="82" y="29"/>
                    <a:pt x="74" y="22"/>
                  </a:cubicBezTo>
                  <a:cubicBezTo>
                    <a:pt x="69" y="17"/>
                    <a:pt x="59" y="11"/>
                    <a:pt x="59" y="0"/>
                  </a:cubicBezTo>
                  <a:cubicBezTo>
                    <a:pt x="47" y="0"/>
                    <a:pt x="37" y="0"/>
                    <a:pt x="26" y="3"/>
                  </a:cubicBezTo>
                  <a:cubicBezTo>
                    <a:pt x="20" y="5"/>
                    <a:pt x="12" y="2"/>
                    <a:pt x="12" y="7"/>
                  </a:cubicBezTo>
                  <a:cubicBezTo>
                    <a:pt x="12" y="11"/>
                    <a:pt x="15" y="13"/>
                    <a:pt x="15" y="15"/>
                  </a:cubicBezTo>
                  <a:cubicBezTo>
                    <a:pt x="15" y="26"/>
                    <a:pt x="11" y="35"/>
                    <a:pt x="11" y="47"/>
                  </a:cubicBezTo>
                  <a:cubicBezTo>
                    <a:pt x="5" y="48"/>
                    <a:pt x="0" y="55"/>
                    <a:pt x="0" y="59"/>
                  </a:cubicBezTo>
                  <a:cubicBezTo>
                    <a:pt x="0" y="66"/>
                    <a:pt x="3" y="69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" y="77"/>
                    <a:pt x="2" y="77"/>
                    <a:pt x="2" y="7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2" name="Freeform 306" descr="Dark vertical"/>
            <p:cNvSpPr>
              <a:spLocks/>
            </p:cNvSpPr>
            <p:nvPr/>
          </p:nvSpPr>
          <p:spPr bwMode="auto">
            <a:xfrm>
              <a:off x="3436938" y="4070918"/>
              <a:ext cx="19050" cy="2381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10" y="14"/>
                </a:cxn>
                <a:cxn ang="0">
                  <a:pos x="10" y="14"/>
                </a:cxn>
                <a:cxn ang="0">
                  <a:pos x="1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" h="14">
                  <a:moveTo>
                    <a:pt x="2" y="0"/>
                  </a:moveTo>
                  <a:cubicBezTo>
                    <a:pt x="1" y="9"/>
                    <a:pt x="0" y="1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7"/>
                    <a:pt x="10" y="6"/>
                    <a:pt x="10" y="0"/>
                  </a:cubicBezTo>
                  <a:cubicBezTo>
                    <a:pt x="6" y="2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3" name="Freeform 307" descr="Dark vertical"/>
            <p:cNvSpPr>
              <a:spLocks noEditPoints="1"/>
            </p:cNvSpPr>
            <p:nvPr/>
          </p:nvSpPr>
          <p:spPr bwMode="auto">
            <a:xfrm>
              <a:off x="3189288" y="3997893"/>
              <a:ext cx="271462" cy="257175"/>
            </a:xfrm>
            <a:custGeom>
              <a:avLst/>
              <a:gdLst/>
              <a:ahLst/>
              <a:cxnLst>
                <a:cxn ang="0">
                  <a:pos x="153" y="53"/>
                </a:cxn>
                <a:cxn ang="0">
                  <a:pos x="146" y="67"/>
                </a:cxn>
                <a:cxn ang="0">
                  <a:pos x="146" y="72"/>
                </a:cxn>
                <a:cxn ang="0">
                  <a:pos x="110" y="112"/>
                </a:cxn>
                <a:cxn ang="0">
                  <a:pos x="121" y="81"/>
                </a:cxn>
                <a:cxn ang="0">
                  <a:pos x="110" y="75"/>
                </a:cxn>
                <a:cxn ang="0">
                  <a:pos x="127" y="0"/>
                </a:cxn>
                <a:cxn ang="0">
                  <a:pos x="141" y="0"/>
                </a:cxn>
                <a:cxn ang="0">
                  <a:pos x="144" y="1"/>
                </a:cxn>
                <a:cxn ang="0">
                  <a:pos x="150" y="21"/>
                </a:cxn>
                <a:cxn ang="0">
                  <a:pos x="150" y="38"/>
                </a:cxn>
                <a:cxn ang="0">
                  <a:pos x="140" y="38"/>
                </a:cxn>
                <a:cxn ang="0">
                  <a:pos x="140" y="55"/>
                </a:cxn>
                <a:cxn ang="0">
                  <a:pos x="110" y="112"/>
                </a:cxn>
                <a:cxn ang="0">
                  <a:pos x="81" y="134"/>
                </a:cxn>
                <a:cxn ang="0">
                  <a:pos x="54" y="137"/>
                </a:cxn>
                <a:cxn ang="0">
                  <a:pos x="22" y="141"/>
                </a:cxn>
                <a:cxn ang="0">
                  <a:pos x="12" y="129"/>
                </a:cxn>
                <a:cxn ang="0">
                  <a:pos x="9" y="120"/>
                </a:cxn>
                <a:cxn ang="0">
                  <a:pos x="3" y="96"/>
                </a:cxn>
                <a:cxn ang="0">
                  <a:pos x="0" y="68"/>
                </a:cxn>
                <a:cxn ang="0">
                  <a:pos x="5" y="68"/>
                </a:cxn>
                <a:cxn ang="0">
                  <a:pos x="19" y="76"/>
                </a:cxn>
                <a:cxn ang="0">
                  <a:pos x="32" y="64"/>
                </a:cxn>
                <a:cxn ang="0">
                  <a:pos x="32" y="44"/>
                </a:cxn>
                <a:cxn ang="0">
                  <a:pos x="40" y="33"/>
                </a:cxn>
                <a:cxn ang="0">
                  <a:pos x="49" y="55"/>
                </a:cxn>
                <a:cxn ang="0">
                  <a:pos x="81" y="41"/>
                </a:cxn>
                <a:cxn ang="0">
                  <a:pos x="110" y="11"/>
                </a:cxn>
                <a:cxn ang="0">
                  <a:pos x="98" y="85"/>
                </a:cxn>
                <a:cxn ang="0">
                  <a:pos x="98" y="85"/>
                </a:cxn>
                <a:cxn ang="0">
                  <a:pos x="110" y="92"/>
                </a:cxn>
              </a:cxnLst>
              <a:rect l="0" t="0" r="r" b="b"/>
              <a:pathLst>
                <a:path w="153" h="141">
                  <a:moveTo>
                    <a:pt x="148" y="55"/>
                  </a:moveTo>
                  <a:cubicBezTo>
                    <a:pt x="153" y="53"/>
                    <a:pt x="153" y="53"/>
                    <a:pt x="153" y="53"/>
                  </a:cubicBezTo>
                  <a:cubicBezTo>
                    <a:pt x="153" y="53"/>
                    <a:pt x="153" y="53"/>
                    <a:pt x="153" y="53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69"/>
                    <a:pt x="146" y="70"/>
                    <a:pt x="146" y="72"/>
                  </a:cubicBezTo>
                  <a:cubicBezTo>
                    <a:pt x="140" y="74"/>
                    <a:pt x="127" y="95"/>
                    <a:pt x="126" y="99"/>
                  </a:cubicBezTo>
                  <a:cubicBezTo>
                    <a:pt x="121" y="105"/>
                    <a:pt x="115" y="109"/>
                    <a:pt x="110" y="112"/>
                  </a:cubicBezTo>
                  <a:cubicBezTo>
                    <a:pt x="110" y="92"/>
                    <a:pt x="110" y="92"/>
                    <a:pt x="110" y="92"/>
                  </a:cubicBezTo>
                  <a:cubicBezTo>
                    <a:pt x="114" y="89"/>
                    <a:pt x="121" y="83"/>
                    <a:pt x="121" y="81"/>
                  </a:cubicBezTo>
                  <a:cubicBezTo>
                    <a:pt x="121" y="77"/>
                    <a:pt x="118" y="74"/>
                    <a:pt x="114" y="74"/>
                  </a:cubicBezTo>
                  <a:cubicBezTo>
                    <a:pt x="112" y="74"/>
                    <a:pt x="111" y="75"/>
                    <a:pt x="110" y="75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7" y="7"/>
                    <a:pt x="124" y="2"/>
                    <a:pt x="127" y="0"/>
                  </a:cubicBezTo>
                  <a:cubicBezTo>
                    <a:pt x="133" y="0"/>
                    <a:pt x="137" y="1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12"/>
                    <a:pt x="150" y="11"/>
                    <a:pt x="150" y="21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46" y="39"/>
                    <a:pt x="141" y="38"/>
                    <a:pt x="140" y="38"/>
                  </a:cubicBezTo>
                  <a:cubicBezTo>
                    <a:pt x="139" y="46"/>
                    <a:pt x="139" y="51"/>
                    <a:pt x="140" y="55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48" y="55"/>
                    <a:pt x="148" y="55"/>
                    <a:pt x="148" y="55"/>
                  </a:cubicBezTo>
                  <a:close/>
                  <a:moveTo>
                    <a:pt x="110" y="112"/>
                  </a:moveTo>
                  <a:cubicBezTo>
                    <a:pt x="104" y="116"/>
                    <a:pt x="99" y="120"/>
                    <a:pt x="95" y="127"/>
                  </a:cubicBezTo>
                  <a:cubicBezTo>
                    <a:pt x="93" y="132"/>
                    <a:pt x="81" y="127"/>
                    <a:pt x="81" y="134"/>
                  </a:cubicBezTo>
                  <a:cubicBezTo>
                    <a:pt x="70" y="134"/>
                    <a:pt x="68" y="134"/>
                    <a:pt x="62" y="134"/>
                  </a:cubicBezTo>
                  <a:cubicBezTo>
                    <a:pt x="59" y="134"/>
                    <a:pt x="57" y="134"/>
                    <a:pt x="54" y="137"/>
                  </a:cubicBezTo>
                  <a:cubicBezTo>
                    <a:pt x="51" y="134"/>
                    <a:pt x="50" y="134"/>
                    <a:pt x="47" y="134"/>
                  </a:cubicBezTo>
                  <a:cubicBezTo>
                    <a:pt x="46" y="137"/>
                    <a:pt x="25" y="141"/>
                    <a:pt x="22" y="141"/>
                  </a:cubicBezTo>
                  <a:cubicBezTo>
                    <a:pt x="17" y="141"/>
                    <a:pt x="8" y="134"/>
                    <a:pt x="12" y="129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10" y="118"/>
                    <a:pt x="12" y="115"/>
                    <a:pt x="12" y="113"/>
                  </a:cubicBezTo>
                  <a:cubicBezTo>
                    <a:pt x="12" y="105"/>
                    <a:pt x="7" y="102"/>
                    <a:pt x="3" y="96"/>
                  </a:cubicBezTo>
                  <a:cubicBezTo>
                    <a:pt x="0" y="89"/>
                    <a:pt x="2" y="86"/>
                    <a:pt x="0" y="79"/>
                  </a:cubicBezTo>
                  <a:cubicBezTo>
                    <a:pt x="0" y="76"/>
                    <a:pt x="0" y="69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7" y="74"/>
                    <a:pt x="13" y="76"/>
                    <a:pt x="19" y="76"/>
                  </a:cubicBezTo>
                  <a:cubicBezTo>
                    <a:pt x="26" y="76"/>
                    <a:pt x="30" y="70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3" y="39"/>
                    <a:pt x="32" y="32"/>
                    <a:pt x="34" y="31"/>
                  </a:cubicBezTo>
                  <a:cubicBezTo>
                    <a:pt x="37" y="32"/>
                    <a:pt x="39" y="33"/>
                    <a:pt x="40" y="33"/>
                  </a:cubicBezTo>
                  <a:cubicBezTo>
                    <a:pt x="40" y="39"/>
                    <a:pt x="40" y="43"/>
                    <a:pt x="40" y="48"/>
                  </a:cubicBezTo>
                  <a:cubicBezTo>
                    <a:pt x="40" y="53"/>
                    <a:pt x="44" y="55"/>
                    <a:pt x="49" y="55"/>
                  </a:cubicBezTo>
                  <a:cubicBezTo>
                    <a:pt x="58" y="55"/>
                    <a:pt x="57" y="36"/>
                    <a:pt x="67" y="36"/>
                  </a:cubicBezTo>
                  <a:cubicBezTo>
                    <a:pt x="74" y="36"/>
                    <a:pt x="75" y="41"/>
                    <a:pt x="81" y="41"/>
                  </a:cubicBezTo>
                  <a:cubicBezTo>
                    <a:pt x="91" y="41"/>
                    <a:pt x="89" y="34"/>
                    <a:pt x="94" y="26"/>
                  </a:cubicBezTo>
                  <a:cubicBezTo>
                    <a:pt x="96" y="22"/>
                    <a:pt x="102" y="16"/>
                    <a:pt x="110" y="11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06" y="79"/>
                    <a:pt x="104" y="85"/>
                    <a:pt x="98" y="85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96" y="85"/>
                    <a:pt x="106" y="93"/>
                    <a:pt x="107" y="93"/>
                  </a:cubicBezTo>
                  <a:cubicBezTo>
                    <a:pt x="108" y="93"/>
                    <a:pt x="108" y="93"/>
                    <a:pt x="110" y="92"/>
                  </a:cubicBezTo>
                  <a:lnTo>
                    <a:pt x="110" y="112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4" name="Freeform 308" descr="Dark vertical"/>
            <p:cNvSpPr>
              <a:spLocks noEditPoints="1"/>
            </p:cNvSpPr>
            <p:nvPr/>
          </p:nvSpPr>
          <p:spPr bwMode="auto">
            <a:xfrm>
              <a:off x="3189288" y="3997893"/>
              <a:ext cx="271462" cy="257175"/>
            </a:xfrm>
            <a:custGeom>
              <a:avLst/>
              <a:gdLst/>
              <a:ahLst/>
              <a:cxnLst>
                <a:cxn ang="0">
                  <a:pos x="148" y="55"/>
                </a:cxn>
                <a:cxn ang="0">
                  <a:pos x="153" y="53"/>
                </a:cxn>
                <a:cxn ang="0">
                  <a:pos x="153" y="53"/>
                </a:cxn>
                <a:cxn ang="0">
                  <a:pos x="146" y="67"/>
                </a:cxn>
                <a:cxn ang="0">
                  <a:pos x="146" y="67"/>
                </a:cxn>
                <a:cxn ang="0">
                  <a:pos x="146" y="72"/>
                </a:cxn>
                <a:cxn ang="0">
                  <a:pos x="126" y="99"/>
                </a:cxn>
                <a:cxn ang="0">
                  <a:pos x="95" y="127"/>
                </a:cxn>
                <a:cxn ang="0">
                  <a:pos x="81" y="134"/>
                </a:cxn>
                <a:cxn ang="0">
                  <a:pos x="62" y="134"/>
                </a:cxn>
                <a:cxn ang="0">
                  <a:pos x="54" y="137"/>
                </a:cxn>
                <a:cxn ang="0">
                  <a:pos x="47" y="134"/>
                </a:cxn>
                <a:cxn ang="0">
                  <a:pos x="22" y="141"/>
                </a:cxn>
                <a:cxn ang="0">
                  <a:pos x="12" y="129"/>
                </a:cxn>
                <a:cxn ang="0">
                  <a:pos x="12" y="129"/>
                </a:cxn>
                <a:cxn ang="0">
                  <a:pos x="9" y="120"/>
                </a:cxn>
                <a:cxn ang="0">
                  <a:pos x="9" y="120"/>
                </a:cxn>
                <a:cxn ang="0">
                  <a:pos x="12" y="113"/>
                </a:cxn>
                <a:cxn ang="0">
                  <a:pos x="3" y="96"/>
                </a:cxn>
                <a:cxn ang="0">
                  <a:pos x="0" y="79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19" y="76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2" y="44"/>
                </a:cxn>
                <a:cxn ang="0">
                  <a:pos x="32" y="44"/>
                </a:cxn>
                <a:cxn ang="0">
                  <a:pos x="34" y="31"/>
                </a:cxn>
                <a:cxn ang="0">
                  <a:pos x="40" y="33"/>
                </a:cxn>
                <a:cxn ang="0">
                  <a:pos x="40" y="48"/>
                </a:cxn>
                <a:cxn ang="0">
                  <a:pos x="49" y="55"/>
                </a:cxn>
                <a:cxn ang="0">
                  <a:pos x="67" y="36"/>
                </a:cxn>
                <a:cxn ang="0">
                  <a:pos x="81" y="41"/>
                </a:cxn>
                <a:cxn ang="0">
                  <a:pos x="94" y="26"/>
                </a:cxn>
                <a:cxn ang="0">
                  <a:pos x="127" y="0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1"/>
                </a:cxn>
                <a:cxn ang="0">
                  <a:pos x="144" y="1"/>
                </a:cxn>
                <a:cxn ang="0">
                  <a:pos x="144" y="1"/>
                </a:cxn>
                <a:cxn ang="0">
                  <a:pos x="150" y="21"/>
                </a:cxn>
                <a:cxn ang="0">
                  <a:pos x="150" y="21"/>
                </a:cxn>
                <a:cxn ang="0">
                  <a:pos x="150" y="38"/>
                </a:cxn>
                <a:cxn ang="0">
                  <a:pos x="150" y="38"/>
                </a:cxn>
                <a:cxn ang="0">
                  <a:pos x="140" y="38"/>
                </a:cxn>
                <a:cxn ang="0">
                  <a:pos x="140" y="55"/>
                </a:cxn>
                <a:cxn ang="0">
                  <a:pos x="140" y="55"/>
                </a:cxn>
                <a:cxn ang="0">
                  <a:pos x="148" y="55"/>
                </a:cxn>
                <a:cxn ang="0">
                  <a:pos x="148" y="55"/>
                </a:cxn>
                <a:cxn ang="0">
                  <a:pos x="98" y="85"/>
                </a:cxn>
                <a:cxn ang="0">
                  <a:pos x="114" y="74"/>
                </a:cxn>
                <a:cxn ang="0">
                  <a:pos x="121" y="81"/>
                </a:cxn>
                <a:cxn ang="0">
                  <a:pos x="107" y="93"/>
                </a:cxn>
                <a:cxn ang="0">
                  <a:pos x="98" y="85"/>
                </a:cxn>
                <a:cxn ang="0">
                  <a:pos x="98" y="85"/>
                </a:cxn>
              </a:cxnLst>
              <a:rect l="0" t="0" r="r" b="b"/>
              <a:pathLst>
                <a:path w="153" h="141">
                  <a:moveTo>
                    <a:pt x="148" y="55"/>
                  </a:moveTo>
                  <a:cubicBezTo>
                    <a:pt x="153" y="53"/>
                    <a:pt x="153" y="53"/>
                    <a:pt x="153" y="53"/>
                  </a:cubicBezTo>
                  <a:cubicBezTo>
                    <a:pt x="153" y="53"/>
                    <a:pt x="153" y="53"/>
                    <a:pt x="153" y="53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69"/>
                    <a:pt x="146" y="70"/>
                    <a:pt x="146" y="72"/>
                  </a:cubicBezTo>
                  <a:cubicBezTo>
                    <a:pt x="140" y="74"/>
                    <a:pt x="127" y="95"/>
                    <a:pt x="126" y="99"/>
                  </a:cubicBezTo>
                  <a:cubicBezTo>
                    <a:pt x="115" y="112"/>
                    <a:pt x="102" y="113"/>
                    <a:pt x="95" y="127"/>
                  </a:cubicBezTo>
                  <a:cubicBezTo>
                    <a:pt x="93" y="132"/>
                    <a:pt x="81" y="127"/>
                    <a:pt x="81" y="134"/>
                  </a:cubicBezTo>
                  <a:cubicBezTo>
                    <a:pt x="70" y="134"/>
                    <a:pt x="68" y="134"/>
                    <a:pt x="62" y="134"/>
                  </a:cubicBezTo>
                  <a:cubicBezTo>
                    <a:pt x="59" y="134"/>
                    <a:pt x="57" y="134"/>
                    <a:pt x="54" y="137"/>
                  </a:cubicBezTo>
                  <a:cubicBezTo>
                    <a:pt x="51" y="134"/>
                    <a:pt x="50" y="134"/>
                    <a:pt x="47" y="134"/>
                  </a:cubicBezTo>
                  <a:cubicBezTo>
                    <a:pt x="46" y="137"/>
                    <a:pt x="25" y="141"/>
                    <a:pt x="22" y="141"/>
                  </a:cubicBezTo>
                  <a:cubicBezTo>
                    <a:pt x="17" y="141"/>
                    <a:pt x="8" y="134"/>
                    <a:pt x="12" y="129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10" y="118"/>
                    <a:pt x="12" y="115"/>
                    <a:pt x="12" y="113"/>
                  </a:cubicBezTo>
                  <a:cubicBezTo>
                    <a:pt x="12" y="105"/>
                    <a:pt x="7" y="102"/>
                    <a:pt x="3" y="96"/>
                  </a:cubicBezTo>
                  <a:cubicBezTo>
                    <a:pt x="0" y="89"/>
                    <a:pt x="2" y="86"/>
                    <a:pt x="0" y="79"/>
                  </a:cubicBezTo>
                  <a:cubicBezTo>
                    <a:pt x="0" y="76"/>
                    <a:pt x="0" y="69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7" y="74"/>
                    <a:pt x="13" y="76"/>
                    <a:pt x="19" y="76"/>
                  </a:cubicBezTo>
                  <a:cubicBezTo>
                    <a:pt x="26" y="76"/>
                    <a:pt x="30" y="70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3" y="39"/>
                    <a:pt x="32" y="32"/>
                    <a:pt x="34" y="31"/>
                  </a:cubicBezTo>
                  <a:cubicBezTo>
                    <a:pt x="37" y="32"/>
                    <a:pt x="39" y="33"/>
                    <a:pt x="40" y="33"/>
                  </a:cubicBezTo>
                  <a:cubicBezTo>
                    <a:pt x="40" y="39"/>
                    <a:pt x="40" y="43"/>
                    <a:pt x="40" y="48"/>
                  </a:cubicBezTo>
                  <a:cubicBezTo>
                    <a:pt x="40" y="53"/>
                    <a:pt x="44" y="55"/>
                    <a:pt x="49" y="55"/>
                  </a:cubicBezTo>
                  <a:cubicBezTo>
                    <a:pt x="58" y="55"/>
                    <a:pt x="57" y="36"/>
                    <a:pt x="67" y="36"/>
                  </a:cubicBezTo>
                  <a:cubicBezTo>
                    <a:pt x="74" y="36"/>
                    <a:pt x="75" y="41"/>
                    <a:pt x="81" y="41"/>
                  </a:cubicBezTo>
                  <a:cubicBezTo>
                    <a:pt x="91" y="41"/>
                    <a:pt x="89" y="34"/>
                    <a:pt x="94" y="26"/>
                  </a:cubicBezTo>
                  <a:cubicBezTo>
                    <a:pt x="97" y="18"/>
                    <a:pt x="120" y="5"/>
                    <a:pt x="127" y="0"/>
                  </a:cubicBezTo>
                  <a:cubicBezTo>
                    <a:pt x="133" y="0"/>
                    <a:pt x="137" y="1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12"/>
                    <a:pt x="150" y="11"/>
                    <a:pt x="150" y="21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46" y="39"/>
                    <a:pt x="141" y="38"/>
                    <a:pt x="140" y="38"/>
                  </a:cubicBezTo>
                  <a:cubicBezTo>
                    <a:pt x="139" y="46"/>
                    <a:pt x="139" y="51"/>
                    <a:pt x="140" y="55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48" y="55"/>
                    <a:pt x="148" y="55"/>
                    <a:pt x="148" y="55"/>
                  </a:cubicBezTo>
                  <a:cubicBezTo>
                    <a:pt x="148" y="55"/>
                    <a:pt x="148" y="55"/>
                    <a:pt x="148" y="55"/>
                  </a:cubicBezTo>
                  <a:close/>
                  <a:moveTo>
                    <a:pt x="98" y="85"/>
                  </a:moveTo>
                  <a:cubicBezTo>
                    <a:pt x="106" y="85"/>
                    <a:pt x="107" y="74"/>
                    <a:pt x="114" y="74"/>
                  </a:cubicBezTo>
                  <a:cubicBezTo>
                    <a:pt x="118" y="74"/>
                    <a:pt x="121" y="77"/>
                    <a:pt x="121" y="81"/>
                  </a:cubicBezTo>
                  <a:cubicBezTo>
                    <a:pt x="121" y="83"/>
                    <a:pt x="111" y="93"/>
                    <a:pt x="107" y="93"/>
                  </a:cubicBezTo>
                  <a:cubicBezTo>
                    <a:pt x="106" y="93"/>
                    <a:pt x="96" y="85"/>
                    <a:pt x="98" y="85"/>
                  </a:cubicBezTo>
                  <a:cubicBezTo>
                    <a:pt x="98" y="85"/>
                    <a:pt x="98" y="85"/>
                    <a:pt x="98" y="8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5" name="Freeform 309" descr="Dark vertical"/>
            <p:cNvSpPr>
              <a:spLocks/>
            </p:cNvSpPr>
            <p:nvPr/>
          </p:nvSpPr>
          <p:spPr bwMode="auto">
            <a:xfrm>
              <a:off x="3360738" y="4132830"/>
              <a:ext cx="44450" cy="34925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18" y="0"/>
                </a:cxn>
                <a:cxn ang="0">
                  <a:pos x="25" y="7"/>
                </a:cxn>
                <a:cxn ang="0">
                  <a:pos x="11" y="19"/>
                </a:cxn>
                <a:cxn ang="0">
                  <a:pos x="2" y="11"/>
                </a:cxn>
                <a:cxn ang="0">
                  <a:pos x="2" y="11"/>
                </a:cxn>
              </a:cxnLst>
              <a:rect l="0" t="0" r="r" b="b"/>
              <a:pathLst>
                <a:path w="25" h="19">
                  <a:moveTo>
                    <a:pt x="2" y="11"/>
                  </a:moveTo>
                  <a:cubicBezTo>
                    <a:pt x="10" y="11"/>
                    <a:pt x="11" y="0"/>
                    <a:pt x="18" y="0"/>
                  </a:cubicBezTo>
                  <a:cubicBezTo>
                    <a:pt x="22" y="0"/>
                    <a:pt x="25" y="3"/>
                    <a:pt x="25" y="7"/>
                  </a:cubicBezTo>
                  <a:cubicBezTo>
                    <a:pt x="25" y="9"/>
                    <a:pt x="15" y="19"/>
                    <a:pt x="11" y="19"/>
                  </a:cubicBezTo>
                  <a:cubicBezTo>
                    <a:pt x="10" y="19"/>
                    <a:pt x="0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6" name="Freeform 310" descr="Dark vertical"/>
            <p:cNvSpPr>
              <a:spLocks/>
            </p:cNvSpPr>
            <p:nvPr/>
          </p:nvSpPr>
          <p:spPr bwMode="auto">
            <a:xfrm>
              <a:off x="3648075" y="3789930"/>
              <a:ext cx="138113" cy="279400"/>
            </a:xfrm>
            <a:custGeom>
              <a:avLst/>
              <a:gdLst/>
              <a:ahLst/>
              <a:cxnLst>
                <a:cxn ang="0">
                  <a:pos x="16" y="48"/>
                </a:cxn>
                <a:cxn ang="0">
                  <a:pos x="27" y="44"/>
                </a:cxn>
                <a:cxn ang="0">
                  <a:pos x="40" y="38"/>
                </a:cxn>
                <a:cxn ang="0">
                  <a:pos x="40" y="33"/>
                </a:cxn>
                <a:cxn ang="0">
                  <a:pos x="44" y="33"/>
                </a:cxn>
                <a:cxn ang="0">
                  <a:pos x="64" y="0"/>
                </a:cxn>
                <a:cxn ang="0">
                  <a:pos x="77" y="14"/>
                </a:cxn>
                <a:cxn ang="0">
                  <a:pos x="77" y="34"/>
                </a:cxn>
                <a:cxn ang="0">
                  <a:pos x="69" y="51"/>
                </a:cxn>
                <a:cxn ang="0">
                  <a:pos x="64" y="58"/>
                </a:cxn>
                <a:cxn ang="0">
                  <a:pos x="54" y="90"/>
                </a:cxn>
                <a:cxn ang="0">
                  <a:pos x="40" y="121"/>
                </a:cxn>
                <a:cxn ang="0">
                  <a:pos x="16" y="153"/>
                </a:cxn>
                <a:cxn ang="0">
                  <a:pos x="12" y="149"/>
                </a:cxn>
                <a:cxn ang="0">
                  <a:pos x="0" y="129"/>
                </a:cxn>
                <a:cxn ang="0">
                  <a:pos x="2" y="123"/>
                </a:cxn>
                <a:cxn ang="0">
                  <a:pos x="0" y="120"/>
                </a:cxn>
                <a:cxn ang="0">
                  <a:pos x="0" y="108"/>
                </a:cxn>
                <a:cxn ang="0">
                  <a:pos x="15" y="85"/>
                </a:cxn>
                <a:cxn ang="0">
                  <a:pos x="8" y="66"/>
                </a:cxn>
                <a:cxn ang="0">
                  <a:pos x="8" y="66"/>
                </a:cxn>
                <a:cxn ang="0">
                  <a:pos x="16" y="48"/>
                </a:cxn>
              </a:cxnLst>
              <a:rect l="0" t="0" r="r" b="b"/>
              <a:pathLst>
                <a:path w="77" h="153">
                  <a:moveTo>
                    <a:pt x="16" y="48"/>
                  </a:moveTo>
                  <a:cubicBezTo>
                    <a:pt x="20" y="48"/>
                    <a:pt x="23" y="44"/>
                    <a:pt x="27" y="44"/>
                  </a:cubicBezTo>
                  <a:cubicBezTo>
                    <a:pt x="32" y="44"/>
                    <a:pt x="35" y="39"/>
                    <a:pt x="40" y="38"/>
                  </a:cubicBezTo>
                  <a:cubicBezTo>
                    <a:pt x="40" y="36"/>
                    <a:pt x="40" y="34"/>
                    <a:pt x="40" y="33"/>
                  </a:cubicBezTo>
                  <a:cubicBezTo>
                    <a:pt x="41" y="33"/>
                    <a:pt x="42" y="33"/>
                    <a:pt x="44" y="33"/>
                  </a:cubicBezTo>
                  <a:cubicBezTo>
                    <a:pt x="56" y="33"/>
                    <a:pt x="61" y="7"/>
                    <a:pt x="64" y="0"/>
                  </a:cubicBezTo>
                  <a:cubicBezTo>
                    <a:pt x="66" y="7"/>
                    <a:pt x="73" y="12"/>
                    <a:pt x="77" y="14"/>
                  </a:cubicBezTo>
                  <a:cubicBezTo>
                    <a:pt x="73" y="20"/>
                    <a:pt x="77" y="25"/>
                    <a:pt x="77" y="34"/>
                  </a:cubicBezTo>
                  <a:cubicBezTo>
                    <a:pt x="77" y="42"/>
                    <a:pt x="69" y="44"/>
                    <a:pt x="69" y="51"/>
                  </a:cubicBezTo>
                  <a:cubicBezTo>
                    <a:pt x="69" y="52"/>
                    <a:pt x="67" y="58"/>
                    <a:pt x="64" y="58"/>
                  </a:cubicBezTo>
                  <a:cubicBezTo>
                    <a:pt x="64" y="70"/>
                    <a:pt x="54" y="79"/>
                    <a:pt x="54" y="90"/>
                  </a:cubicBezTo>
                  <a:cubicBezTo>
                    <a:pt x="54" y="96"/>
                    <a:pt x="45" y="121"/>
                    <a:pt x="40" y="121"/>
                  </a:cubicBezTo>
                  <a:cubicBezTo>
                    <a:pt x="40" y="141"/>
                    <a:pt x="32" y="153"/>
                    <a:pt x="16" y="153"/>
                  </a:cubicBezTo>
                  <a:cubicBezTo>
                    <a:pt x="15" y="153"/>
                    <a:pt x="12" y="152"/>
                    <a:pt x="12" y="149"/>
                  </a:cubicBezTo>
                  <a:cubicBezTo>
                    <a:pt x="1" y="149"/>
                    <a:pt x="0" y="139"/>
                    <a:pt x="0" y="129"/>
                  </a:cubicBezTo>
                  <a:cubicBezTo>
                    <a:pt x="0" y="126"/>
                    <a:pt x="2" y="127"/>
                    <a:pt x="2" y="123"/>
                  </a:cubicBezTo>
                  <a:cubicBezTo>
                    <a:pt x="1" y="123"/>
                    <a:pt x="0" y="121"/>
                    <a:pt x="0" y="120"/>
                  </a:cubicBezTo>
                  <a:cubicBezTo>
                    <a:pt x="0" y="114"/>
                    <a:pt x="2" y="114"/>
                    <a:pt x="0" y="108"/>
                  </a:cubicBezTo>
                  <a:cubicBezTo>
                    <a:pt x="8" y="108"/>
                    <a:pt x="15" y="91"/>
                    <a:pt x="15" y="85"/>
                  </a:cubicBezTo>
                  <a:cubicBezTo>
                    <a:pt x="15" y="76"/>
                    <a:pt x="8" y="74"/>
                    <a:pt x="8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6" y="48"/>
                    <a:pt x="16" y="48"/>
                    <a:pt x="16" y="4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7" name="Freeform 311" descr="Dark vertical"/>
            <p:cNvSpPr>
              <a:spLocks/>
            </p:cNvSpPr>
            <p:nvPr/>
          </p:nvSpPr>
          <p:spPr bwMode="auto">
            <a:xfrm>
              <a:off x="3849688" y="3983605"/>
              <a:ext cx="17462" cy="1111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2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0" h="7">
                  <a:moveTo>
                    <a:pt x="3" y="0"/>
                  </a:moveTo>
                  <a:cubicBezTo>
                    <a:pt x="10" y="0"/>
                    <a:pt x="3" y="2"/>
                    <a:pt x="8" y="2"/>
                  </a:cubicBezTo>
                  <a:cubicBezTo>
                    <a:pt x="6" y="7"/>
                    <a:pt x="5" y="6"/>
                    <a:pt x="0" y="4"/>
                  </a:cubicBezTo>
                  <a:cubicBezTo>
                    <a:pt x="0" y="0"/>
                    <a:pt x="3" y="3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8" name="Freeform 312" descr="Dark vertical"/>
            <p:cNvSpPr>
              <a:spLocks/>
            </p:cNvSpPr>
            <p:nvPr/>
          </p:nvSpPr>
          <p:spPr bwMode="auto">
            <a:xfrm>
              <a:off x="3829050" y="3997893"/>
              <a:ext cx="17463" cy="142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9" y="2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1" h="7">
                  <a:moveTo>
                    <a:pt x="4" y="0"/>
                  </a:moveTo>
                  <a:cubicBezTo>
                    <a:pt x="11" y="0"/>
                    <a:pt x="4" y="1"/>
                    <a:pt x="9" y="2"/>
                  </a:cubicBezTo>
                  <a:cubicBezTo>
                    <a:pt x="7" y="7"/>
                    <a:pt x="6" y="6"/>
                    <a:pt x="0" y="5"/>
                  </a:cubicBezTo>
                  <a:cubicBezTo>
                    <a:pt x="2" y="1"/>
                    <a:pt x="4" y="4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19" name="Freeform 313" descr="Dark vertical"/>
            <p:cNvSpPr>
              <a:spLocks/>
            </p:cNvSpPr>
            <p:nvPr/>
          </p:nvSpPr>
          <p:spPr bwMode="auto">
            <a:xfrm>
              <a:off x="3787775" y="3723255"/>
              <a:ext cx="1588" cy="6350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0" y="0"/>
                </a:cxn>
                <a:cxn ang="0">
                  <a:pos x="3" y="5"/>
                </a:cxn>
                <a:cxn ang="0">
                  <a:pos x="3" y="5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0" name="Freeform 314" descr="Dark vertical"/>
            <p:cNvSpPr>
              <a:spLocks/>
            </p:cNvSpPr>
            <p:nvPr/>
          </p:nvSpPr>
          <p:spPr bwMode="auto">
            <a:xfrm>
              <a:off x="3719513" y="3732780"/>
              <a:ext cx="4762" cy="4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1" name="Freeform 315" descr="Dark vertical"/>
            <p:cNvSpPr>
              <a:spLocks/>
            </p:cNvSpPr>
            <p:nvPr/>
          </p:nvSpPr>
          <p:spPr bwMode="auto">
            <a:xfrm>
              <a:off x="3762375" y="3735955"/>
              <a:ext cx="3175" cy="793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lnTo>
                    <a:pt x="3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2" name="Freeform 316" descr="Dark vertical"/>
            <p:cNvSpPr>
              <a:spLocks/>
            </p:cNvSpPr>
            <p:nvPr/>
          </p:nvSpPr>
          <p:spPr bwMode="auto">
            <a:xfrm>
              <a:off x="3816350" y="3701030"/>
              <a:ext cx="4763" cy="952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3" y="1"/>
                    <a:pt x="1" y="3"/>
                    <a:pt x="0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3" name="Freeform 317" descr="Dark vertical"/>
            <p:cNvSpPr>
              <a:spLocks/>
            </p:cNvSpPr>
            <p:nvPr/>
          </p:nvSpPr>
          <p:spPr bwMode="auto">
            <a:xfrm>
              <a:off x="4171950" y="3412105"/>
              <a:ext cx="9525" cy="79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1" y="0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0" y="2"/>
                    <a:pt x="2" y="4"/>
                    <a:pt x="2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4" name="Freeform 318" descr="Dark vertical"/>
            <p:cNvSpPr>
              <a:spLocks/>
            </p:cNvSpPr>
            <p:nvPr/>
          </p:nvSpPr>
          <p:spPr bwMode="auto">
            <a:xfrm>
              <a:off x="4179888" y="3429568"/>
              <a:ext cx="9525" cy="158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4"/>
                </a:cxn>
                <a:cxn ang="0">
                  <a:pos x="4" y="7"/>
                </a:cxn>
                <a:cxn ang="0">
                  <a:pos x="5" y="4"/>
                </a:cxn>
                <a:cxn ang="0">
                  <a:pos x="4" y="1"/>
                </a:cxn>
                <a:cxn ang="0">
                  <a:pos x="2" y="0"/>
                </a:cxn>
              </a:cxnLst>
              <a:rect l="0" t="0" r="r" b="b"/>
              <a:pathLst>
                <a:path w="5" h="9">
                  <a:moveTo>
                    <a:pt x="2" y="0"/>
                  </a:moveTo>
                  <a:cubicBezTo>
                    <a:pt x="1" y="2"/>
                    <a:pt x="0" y="2"/>
                    <a:pt x="1" y="4"/>
                  </a:cubicBezTo>
                  <a:cubicBezTo>
                    <a:pt x="2" y="7"/>
                    <a:pt x="4" y="9"/>
                    <a:pt x="4" y="7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3"/>
                    <a:pt x="4" y="1"/>
                    <a:pt x="4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5" name="Freeform 319" descr="Dark vertical"/>
            <p:cNvSpPr>
              <a:spLocks/>
            </p:cNvSpPr>
            <p:nvPr/>
          </p:nvSpPr>
          <p:spPr bwMode="auto">
            <a:xfrm>
              <a:off x="4184650" y="3456555"/>
              <a:ext cx="4763" cy="63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4"/>
                </a:cxn>
                <a:cxn ang="0">
                  <a:pos x="2" y="1"/>
                </a:cxn>
                <a:cxn ang="0">
                  <a:pos x="1" y="0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2" y="3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6" name="Freeform 320" descr="Dark vertical"/>
            <p:cNvSpPr>
              <a:spLocks/>
            </p:cNvSpPr>
            <p:nvPr/>
          </p:nvSpPr>
          <p:spPr bwMode="auto">
            <a:xfrm>
              <a:off x="4186238" y="3472430"/>
              <a:ext cx="3175" cy="476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3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7" name="Freeform 321" descr="Dark vertical"/>
            <p:cNvSpPr>
              <a:spLocks/>
            </p:cNvSpPr>
            <p:nvPr/>
          </p:nvSpPr>
          <p:spPr bwMode="auto">
            <a:xfrm>
              <a:off x="4184650" y="3481955"/>
              <a:ext cx="9525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2" y="0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1"/>
                    <a:pt x="0" y="3"/>
                    <a:pt x="2" y="4"/>
                  </a:cubicBezTo>
                  <a:cubicBezTo>
                    <a:pt x="3" y="4"/>
                    <a:pt x="5" y="5"/>
                    <a:pt x="4" y="4"/>
                  </a:cubicBezTo>
                  <a:cubicBezTo>
                    <a:pt x="4" y="3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8" name="Freeform 322" descr="Dark vertical"/>
            <p:cNvSpPr>
              <a:spLocks/>
            </p:cNvSpPr>
            <p:nvPr/>
          </p:nvSpPr>
          <p:spPr bwMode="auto">
            <a:xfrm>
              <a:off x="4189413" y="3494655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2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29" name="Freeform 323" descr="Dark vertical"/>
            <p:cNvSpPr>
              <a:spLocks/>
            </p:cNvSpPr>
            <p:nvPr/>
          </p:nvSpPr>
          <p:spPr bwMode="auto">
            <a:xfrm>
              <a:off x="4189413" y="3504180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0" y="0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0" name="Freeform 324" descr="Dark vertical"/>
            <p:cNvSpPr>
              <a:spLocks/>
            </p:cNvSpPr>
            <p:nvPr/>
          </p:nvSpPr>
          <p:spPr bwMode="auto">
            <a:xfrm>
              <a:off x="4186238" y="3558155"/>
              <a:ext cx="4762" cy="4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1" name="Freeform 325" descr="Dark vertical"/>
            <p:cNvSpPr>
              <a:spLocks/>
            </p:cNvSpPr>
            <p:nvPr/>
          </p:nvSpPr>
          <p:spPr bwMode="auto">
            <a:xfrm>
              <a:off x="4186238" y="3540693"/>
              <a:ext cx="4762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2" name="Freeform 326" descr="Dark vertical"/>
            <p:cNvSpPr>
              <a:spLocks/>
            </p:cNvSpPr>
            <p:nvPr/>
          </p:nvSpPr>
          <p:spPr bwMode="auto">
            <a:xfrm>
              <a:off x="4186238" y="3526405"/>
              <a:ext cx="6350" cy="6350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1" y="4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0" y="3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3" name="Freeform 327" descr="Dark vertical"/>
            <p:cNvSpPr>
              <a:spLocks/>
            </p:cNvSpPr>
            <p:nvPr/>
          </p:nvSpPr>
          <p:spPr bwMode="auto">
            <a:xfrm>
              <a:off x="4184650" y="3513705"/>
              <a:ext cx="7938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3" y="1"/>
                </a:cxn>
                <a:cxn ang="0">
                  <a:pos x="2" y="0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2" y="1"/>
                    <a:pt x="0" y="3"/>
                    <a:pt x="0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4" name="Freeform 328" descr="Dark vertical"/>
            <p:cNvSpPr>
              <a:spLocks/>
            </p:cNvSpPr>
            <p:nvPr/>
          </p:nvSpPr>
          <p:spPr bwMode="auto">
            <a:xfrm>
              <a:off x="4298950" y="3353368"/>
              <a:ext cx="38100" cy="77787"/>
            </a:xfrm>
            <a:custGeom>
              <a:avLst/>
              <a:gdLst/>
              <a:ahLst/>
              <a:cxnLst>
                <a:cxn ang="0">
                  <a:pos x="7" y="44"/>
                </a:cxn>
                <a:cxn ang="0">
                  <a:pos x="0" y="24"/>
                </a:cxn>
                <a:cxn ang="0">
                  <a:pos x="5" y="0"/>
                </a:cxn>
                <a:cxn ang="0">
                  <a:pos x="22" y="30"/>
                </a:cxn>
                <a:cxn ang="0">
                  <a:pos x="7" y="44"/>
                </a:cxn>
                <a:cxn ang="0">
                  <a:pos x="7" y="44"/>
                </a:cxn>
              </a:cxnLst>
              <a:rect l="0" t="0" r="r" b="b"/>
              <a:pathLst>
                <a:path w="22" h="44">
                  <a:moveTo>
                    <a:pt x="7" y="44"/>
                  </a:moveTo>
                  <a:cubicBezTo>
                    <a:pt x="5" y="40"/>
                    <a:pt x="0" y="28"/>
                    <a:pt x="0" y="24"/>
                  </a:cubicBezTo>
                  <a:cubicBezTo>
                    <a:pt x="0" y="13"/>
                    <a:pt x="2" y="7"/>
                    <a:pt x="5" y="0"/>
                  </a:cubicBezTo>
                  <a:cubicBezTo>
                    <a:pt x="13" y="10"/>
                    <a:pt x="16" y="5"/>
                    <a:pt x="22" y="30"/>
                  </a:cubicBezTo>
                  <a:cubicBezTo>
                    <a:pt x="22" y="40"/>
                    <a:pt x="14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5" name="Freeform 329" descr="Dark vertical"/>
            <p:cNvSpPr>
              <a:spLocks/>
            </p:cNvSpPr>
            <p:nvPr/>
          </p:nvSpPr>
          <p:spPr bwMode="auto">
            <a:xfrm>
              <a:off x="4073525" y="2829493"/>
              <a:ext cx="484188" cy="558800"/>
            </a:xfrm>
            <a:custGeom>
              <a:avLst/>
              <a:gdLst/>
              <a:ahLst/>
              <a:cxnLst>
                <a:cxn ang="0">
                  <a:pos x="82" y="20"/>
                </a:cxn>
                <a:cxn ang="0">
                  <a:pos x="90" y="34"/>
                </a:cxn>
                <a:cxn ang="0">
                  <a:pos x="82" y="39"/>
                </a:cxn>
                <a:cxn ang="0">
                  <a:pos x="108" y="61"/>
                </a:cxn>
                <a:cxn ang="0">
                  <a:pos x="108" y="76"/>
                </a:cxn>
                <a:cxn ang="0">
                  <a:pos x="133" y="88"/>
                </a:cxn>
                <a:cxn ang="0">
                  <a:pos x="159" y="99"/>
                </a:cxn>
                <a:cxn ang="0">
                  <a:pos x="184" y="94"/>
                </a:cxn>
                <a:cxn ang="0">
                  <a:pos x="184" y="88"/>
                </a:cxn>
                <a:cxn ang="0">
                  <a:pos x="191" y="83"/>
                </a:cxn>
                <a:cxn ang="0">
                  <a:pos x="194" y="89"/>
                </a:cxn>
                <a:cxn ang="0">
                  <a:pos x="207" y="100"/>
                </a:cxn>
                <a:cxn ang="0">
                  <a:pos x="222" y="89"/>
                </a:cxn>
                <a:cxn ang="0">
                  <a:pos x="271" y="81"/>
                </a:cxn>
                <a:cxn ang="0">
                  <a:pos x="272" y="80"/>
                </a:cxn>
                <a:cxn ang="0">
                  <a:pos x="268" y="94"/>
                </a:cxn>
                <a:cxn ang="0">
                  <a:pos x="252" y="127"/>
                </a:cxn>
                <a:cxn ang="0">
                  <a:pos x="240" y="150"/>
                </a:cxn>
                <a:cxn ang="0">
                  <a:pos x="232" y="135"/>
                </a:cxn>
                <a:cxn ang="0">
                  <a:pos x="227" y="139"/>
                </a:cxn>
                <a:cxn ang="0">
                  <a:pos x="232" y="118"/>
                </a:cxn>
                <a:cxn ang="0">
                  <a:pos x="212" y="118"/>
                </a:cxn>
                <a:cxn ang="0">
                  <a:pos x="206" y="110"/>
                </a:cxn>
                <a:cxn ang="0">
                  <a:pos x="195" y="106"/>
                </a:cxn>
                <a:cxn ang="0">
                  <a:pos x="198" y="119"/>
                </a:cxn>
                <a:cxn ang="0">
                  <a:pos x="202" y="136"/>
                </a:cxn>
                <a:cxn ang="0">
                  <a:pos x="207" y="155"/>
                </a:cxn>
                <a:cxn ang="0">
                  <a:pos x="197" y="155"/>
                </a:cxn>
                <a:cxn ang="0">
                  <a:pos x="179" y="162"/>
                </a:cxn>
                <a:cxn ang="0">
                  <a:pos x="183" y="165"/>
                </a:cxn>
                <a:cxn ang="0">
                  <a:pos x="161" y="190"/>
                </a:cxn>
                <a:cxn ang="0">
                  <a:pos x="123" y="227"/>
                </a:cxn>
                <a:cxn ang="0">
                  <a:pos x="121" y="269"/>
                </a:cxn>
                <a:cxn ang="0">
                  <a:pos x="125" y="271"/>
                </a:cxn>
                <a:cxn ang="0">
                  <a:pos x="125" y="277"/>
                </a:cxn>
                <a:cxn ang="0">
                  <a:pos x="118" y="293"/>
                </a:cxn>
                <a:cxn ang="0">
                  <a:pos x="94" y="294"/>
                </a:cxn>
                <a:cxn ang="0">
                  <a:pos x="67" y="236"/>
                </a:cxn>
                <a:cxn ang="0">
                  <a:pos x="46" y="158"/>
                </a:cxn>
                <a:cxn ang="0">
                  <a:pos x="25" y="168"/>
                </a:cxn>
                <a:cxn ang="0">
                  <a:pos x="14" y="144"/>
                </a:cxn>
                <a:cxn ang="0">
                  <a:pos x="28" y="119"/>
                </a:cxn>
                <a:cxn ang="0">
                  <a:pos x="9" y="96"/>
                </a:cxn>
                <a:cxn ang="0">
                  <a:pos x="9" y="92"/>
                </a:cxn>
                <a:cxn ang="0">
                  <a:pos x="48" y="52"/>
                </a:cxn>
                <a:cxn ang="0">
                  <a:pos x="34" y="20"/>
                </a:cxn>
                <a:cxn ang="0">
                  <a:pos x="34" y="12"/>
                </a:cxn>
                <a:cxn ang="0">
                  <a:pos x="65" y="0"/>
                </a:cxn>
              </a:cxnLst>
              <a:rect l="0" t="0" r="r" b="b"/>
              <a:pathLst>
                <a:path w="272" h="308">
                  <a:moveTo>
                    <a:pt x="65" y="0"/>
                  </a:moveTo>
                  <a:cubicBezTo>
                    <a:pt x="73" y="7"/>
                    <a:pt x="76" y="15"/>
                    <a:pt x="82" y="20"/>
                  </a:cubicBezTo>
                  <a:cubicBezTo>
                    <a:pt x="87" y="24"/>
                    <a:pt x="90" y="29"/>
                    <a:pt x="90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7" y="54"/>
                    <a:pt x="102" y="50"/>
                    <a:pt x="108" y="61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13" y="81"/>
                    <a:pt x="127" y="88"/>
                    <a:pt x="133" y="88"/>
                  </a:cubicBezTo>
                  <a:cubicBezTo>
                    <a:pt x="134" y="96"/>
                    <a:pt x="145" y="88"/>
                    <a:pt x="150" y="91"/>
                  </a:cubicBezTo>
                  <a:cubicBezTo>
                    <a:pt x="154" y="93"/>
                    <a:pt x="154" y="98"/>
                    <a:pt x="159" y="99"/>
                  </a:cubicBezTo>
                  <a:cubicBezTo>
                    <a:pt x="164" y="100"/>
                    <a:pt x="184" y="106"/>
                    <a:pt x="189" y="103"/>
                  </a:cubicBezTo>
                  <a:cubicBezTo>
                    <a:pt x="187" y="101"/>
                    <a:pt x="185" y="95"/>
                    <a:pt x="184" y="94"/>
                  </a:cubicBezTo>
                  <a:cubicBezTo>
                    <a:pt x="184" y="94"/>
                    <a:pt x="184" y="94"/>
                    <a:pt x="184" y="94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5" y="83"/>
                    <a:pt x="185" y="83"/>
                    <a:pt x="185" y="83"/>
                  </a:cubicBezTo>
                  <a:cubicBezTo>
                    <a:pt x="191" y="83"/>
                    <a:pt x="191" y="83"/>
                    <a:pt x="191" y="83"/>
                  </a:cubicBezTo>
                  <a:cubicBezTo>
                    <a:pt x="191" y="83"/>
                    <a:pt x="191" y="83"/>
                    <a:pt x="191" y="83"/>
                  </a:cubicBezTo>
                  <a:cubicBezTo>
                    <a:pt x="191" y="85"/>
                    <a:pt x="192" y="87"/>
                    <a:pt x="194" y="89"/>
                  </a:cubicBezTo>
                  <a:cubicBezTo>
                    <a:pt x="194" y="93"/>
                    <a:pt x="192" y="94"/>
                    <a:pt x="192" y="96"/>
                  </a:cubicBezTo>
                  <a:cubicBezTo>
                    <a:pt x="197" y="98"/>
                    <a:pt x="202" y="100"/>
                    <a:pt x="207" y="100"/>
                  </a:cubicBezTo>
                  <a:cubicBezTo>
                    <a:pt x="207" y="102"/>
                    <a:pt x="209" y="103"/>
                    <a:pt x="212" y="103"/>
                  </a:cubicBezTo>
                  <a:cubicBezTo>
                    <a:pt x="217" y="103"/>
                    <a:pt x="221" y="94"/>
                    <a:pt x="222" y="89"/>
                  </a:cubicBezTo>
                  <a:cubicBezTo>
                    <a:pt x="231" y="78"/>
                    <a:pt x="242" y="73"/>
                    <a:pt x="257" y="69"/>
                  </a:cubicBezTo>
                  <a:cubicBezTo>
                    <a:pt x="258" y="73"/>
                    <a:pt x="265" y="81"/>
                    <a:pt x="271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0"/>
                    <a:pt x="272" y="80"/>
                    <a:pt x="272" y="80"/>
                  </a:cubicBezTo>
                  <a:cubicBezTo>
                    <a:pt x="272" y="80"/>
                    <a:pt x="272" y="80"/>
                    <a:pt x="272" y="80"/>
                  </a:cubicBezTo>
                  <a:cubicBezTo>
                    <a:pt x="271" y="84"/>
                    <a:pt x="271" y="92"/>
                    <a:pt x="268" y="94"/>
                  </a:cubicBezTo>
                  <a:cubicBezTo>
                    <a:pt x="266" y="94"/>
                    <a:pt x="257" y="98"/>
                    <a:pt x="257" y="101"/>
                  </a:cubicBezTo>
                  <a:cubicBezTo>
                    <a:pt x="257" y="107"/>
                    <a:pt x="257" y="122"/>
                    <a:pt x="252" y="127"/>
                  </a:cubicBezTo>
                  <a:cubicBezTo>
                    <a:pt x="251" y="128"/>
                    <a:pt x="243" y="127"/>
                    <a:pt x="243" y="130"/>
                  </a:cubicBezTo>
                  <a:cubicBezTo>
                    <a:pt x="243" y="136"/>
                    <a:pt x="242" y="145"/>
                    <a:pt x="240" y="150"/>
                  </a:cubicBezTo>
                  <a:cubicBezTo>
                    <a:pt x="240" y="150"/>
                    <a:pt x="240" y="150"/>
                    <a:pt x="240" y="150"/>
                  </a:cubicBezTo>
                  <a:cubicBezTo>
                    <a:pt x="232" y="135"/>
                    <a:pt x="232" y="135"/>
                    <a:pt x="232" y="135"/>
                  </a:cubicBezTo>
                  <a:cubicBezTo>
                    <a:pt x="232" y="135"/>
                    <a:pt x="232" y="135"/>
                    <a:pt x="232" y="135"/>
                  </a:cubicBezTo>
                  <a:cubicBezTo>
                    <a:pt x="232" y="135"/>
                    <a:pt x="230" y="139"/>
                    <a:pt x="227" y="139"/>
                  </a:cubicBezTo>
                  <a:cubicBezTo>
                    <a:pt x="226" y="139"/>
                    <a:pt x="223" y="137"/>
                    <a:pt x="223" y="135"/>
                  </a:cubicBezTo>
                  <a:cubicBezTo>
                    <a:pt x="223" y="127"/>
                    <a:pt x="232" y="125"/>
                    <a:pt x="232" y="118"/>
                  </a:cubicBezTo>
                  <a:cubicBezTo>
                    <a:pt x="232" y="118"/>
                    <a:pt x="232" y="118"/>
                    <a:pt x="232" y="118"/>
                  </a:cubicBezTo>
                  <a:cubicBezTo>
                    <a:pt x="212" y="118"/>
                    <a:pt x="212" y="118"/>
                    <a:pt x="212" y="118"/>
                  </a:cubicBezTo>
                  <a:cubicBezTo>
                    <a:pt x="212" y="118"/>
                    <a:pt x="212" y="118"/>
                    <a:pt x="212" y="118"/>
                  </a:cubicBezTo>
                  <a:cubicBezTo>
                    <a:pt x="208" y="118"/>
                    <a:pt x="206" y="114"/>
                    <a:pt x="206" y="110"/>
                  </a:cubicBezTo>
                  <a:cubicBezTo>
                    <a:pt x="204" y="110"/>
                    <a:pt x="201" y="107"/>
                    <a:pt x="201" y="106"/>
                  </a:cubicBezTo>
                  <a:cubicBezTo>
                    <a:pt x="198" y="106"/>
                    <a:pt x="197" y="106"/>
                    <a:pt x="195" y="106"/>
                  </a:cubicBezTo>
                  <a:cubicBezTo>
                    <a:pt x="192" y="106"/>
                    <a:pt x="189" y="107"/>
                    <a:pt x="189" y="111"/>
                  </a:cubicBezTo>
                  <a:cubicBezTo>
                    <a:pt x="189" y="112"/>
                    <a:pt x="196" y="118"/>
                    <a:pt x="198" y="119"/>
                  </a:cubicBezTo>
                  <a:cubicBezTo>
                    <a:pt x="196" y="120"/>
                    <a:pt x="190" y="124"/>
                    <a:pt x="190" y="127"/>
                  </a:cubicBezTo>
                  <a:cubicBezTo>
                    <a:pt x="190" y="130"/>
                    <a:pt x="197" y="136"/>
                    <a:pt x="202" y="136"/>
                  </a:cubicBezTo>
                  <a:cubicBezTo>
                    <a:pt x="202" y="136"/>
                    <a:pt x="202" y="136"/>
                    <a:pt x="202" y="136"/>
                  </a:cubicBezTo>
                  <a:cubicBezTo>
                    <a:pt x="207" y="155"/>
                    <a:pt x="207" y="155"/>
                    <a:pt x="207" y="155"/>
                  </a:cubicBezTo>
                  <a:cubicBezTo>
                    <a:pt x="207" y="155"/>
                    <a:pt x="207" y="155"/>
                    <a:pt x="207" y="155"/>
                  </a:cubicBezTo>
                  <a:cubicBezTo>
                    <a:pt x="203" y="156"/>
                    <a:pt x="199" y="155"/>
                    <a:pt x="197" y="155"/>
                  </a:cubicBezTo>
                  <a:cubicBezTo>
                    <a:pt x="196" y="155"/>
                    <a:pt x="194" y="152"/>
                    <a:pt x="191" y="152"/>
                  </a:cubicBezTo>
                  <a:cubicBezTo>
                    <a:pt x="190" y="152"/>
                    <a:pt x="179" y="162"/>
                    <a:pt x="179" y="162"/>
                  </a:cubicBezTo>
                  <a:cubicBezTo>
                    <a:pt x="179" y="162"/>
                    <a:pt x="179" y="162"/>
                    <a:pt x="179" y="162"/>
                  </a:cubicBezTo>
                  <a:cubicBezTo>
                    <a:pt x="183" y="165"/>
                    <a:pt x="183" y="165"/>
                    <a:pt x="183" y="165"/>
                  </a:cubicBezTo>
                  <a:cubicBezTo>
                    <a:pt x="183" y="165"/>
                    <a:pt x="183" y="165"/>
                    <a:pt x="183" y="165"/>
                  </a:cubicBezTo>
                  <a:cubicBezTo>
                    <a:pt x="180" y="179"/>
                    <a:pt x="161" y="177"/>
                    <a:pt x="161" y="190"/>
                  </a:cubicBezTo>
                  <a:cubicBezTo>
                    <a:pt x="145" y="195"/>
                    <a:pt x="144" y="221"/>
                    <a:pt x="123" y="221"/>
                  </a:cubicBezTo>
                  <a:cubicBezTo>
                    <a:pt x="123" y="224"/>
                    <a:pt x="123" y="225"/>
                    <a:pt x="123" y="227"/>
                  </a:cubicBezTo>
                  <a:cubicBezTo>
                    <a:pt x="123" y="232"/>
                    <a:pt x="122" y="247"/>
                    <a:pt x="129" y="249"/>
                  </a:cubicBezTo>
                  <a:cubicBezTo>
                    <a:pt x="127" y="256"/>
                    <a:pt x="121" y="261"/>
                    <a:pt x="121" y="269"/>
                  </a:cubicBezTo>
                  <a:cubicBezTo>
                    <a:pt x="121" y="270"/>
                    <a:pt x="123" y="271"/>
                    <a:pt x="125" y="271"/>
                  </a:cubicBezTo>
                  <a:cubicBezTo>
                    <a:pt x="125" y="271"/>
                    <a:pt x="125" y="271"/>
                    <a:pt x="125" y="271"/>
                  </a:cubicBezTo>
                  <a:cubicBezTo>
                    <a:pt x="125" y="277"/>
                    <a:pt x="125" y="277"/>
                    <a:pt x="125" y="277"/>
                  </a:cubicBezTo>
                  <a:cubicBezTo>
                    <a:pt x="125" y="277"/>
                    <a:pt x="125" y="277"/>
                    <a:pt x="125" y="277"/>
                  </a:cubicBezTo>
                  <a:cubicBezTo>
                    <a:pt x="122" y="281"/>
                    <a:pt x="122" y="287"/>
                    <a:pt x="117" y="287"/>
                  </a:cubicBezTo>
                  <a:cubicBezTo>
                    <a:pt x="117" y="287"/>
                    <a:pt x="117" y="292"/>
                    <a:pt x="118" y="293"/>
                  </a:cubicBezTo>
                  <a:cubicBezTo>
                    <a:pt x="113" y="299"/>
                    <a:pt x="109" y="300"/>
                    <a:pt x="103" y="308"/>
                  </a:cubicBezTo>
                  <a:cubicBezTo>
                    <a:pt x="96" y="305"/>
                    <a:pt x="95" y="301"/>
                    <a:pt x="94" y="294"/>
                  </a:cubicBezTo>
                  <a:cubicBezTo>
                    <a:pt x="90" y="283"/>
                    <a:pt x="80" y="270"/>
                    <a:pt x="77" y="262"/>
                  </a:cubicBezTo>
                  <a:cubicBezTo>
                    <a:pt x="72" y="252"/>
                    <a:pt x="72" y="245"/>
                    <a:pt x="67" y="236"/>
                  </a:cubicBezTo>
                  <a:cubicBezTo>
                    <a:pt x="64" y="227"/>
                    <a:pt x="55" y="220"/>
                    <a:pt x="53" y="212"/>
                  </a:cubicBezTo>
                  <a:cubicBezTo>
                    <a:pt x="47" y="193"/>
                    <a:pt x="46" y="179"/>
                    <a:pt x="46" y="158"/>
                  </a:cubicBezTo>
                  <a:cubicBezTo>
                    <a:pt x="41" y="158"/>
                    <a:pt x="40" y="152"/>
                    <a:pt x="40" y="149"/>
                  </a:cubicBezTo>
                  <a:cubicBezTo>
                    <a:pt x="33" y="155"/>
                    <a:pt x="33" y="168"/>
                    <a:pt x="25" y="168"/>
                  </a:cubicBezTo>
                  <a:cubicBezTo>
                    <a:pt x="19" y="168"/>
                    <a:pt x="8" y="154"/>
                    <a:pt x="8" y="147"/>
                  </a:cubicBezTo>
                  <a:cubicBezTo>
                    <a:pt x="14" y="144"/>
                    <a:pt x="14" y="144"/>
                    <a:pt x="14" y="144"/>
                  </a:cubicBezTo>
                  <a:cubicBezTo>
                    <a:pt x="4" y="144"/>
                    <a:pt x="1" y="139"/>
                    <a:pt x="0" y="133"/>
                  </a:cubicBezTo>
                  <a:cubicBezTo>
                    <a:pt x="8" y="125"/>
                    <a:pt x="22" y="131"/>
                    <a:pt x="28" y="119"/>
                  </a:cubicBezTo>
                  <a:cubicBezTo>
                    <a:pt x="25" y="118"/>
                    <a:pt x="14" y="106"/>
                    <a:pt x="14" y="101"/>
                  </a:cubicBezTo>
                  <a:cubicBezTo>
                    <a:pt x="13" y="101"/>
                    <a:pt x="10" y="99"/>
                    <a:pt x="9" y="9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35" y="92"/>
                    <a:pt x="34" y="62"/>
                    <a:pt x="48" y="52"/>
                  </a:cubicBezTo>
                  <a:cubicBezTo>
                    <a:pt x="45" y="46"/>
                    <a:pt x="45" y="40"/>
                    <a:pt x="50" y="38"/>
                  </a:cubicBezTo>
                  <a:cubicBezTo>
                    <a:pt x="43" y="31"/>
                    <a:pt x="40" y="29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45" y="12"/>
                    <a:pt x="62" y="11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6" name="Freeform 330" descr="Dark vertical"/>
            <p:cNvSpPr>
              <a:spLocks/>
            </p:cNvSpPr>
            <p:nvPr/>
          </p:nvSpPr>
          <p:spPr bwMode="auto">
            <a:xfrm>
              <a:off x="4267200" y="2940618"/>
              <a:ext cx="144463" cy="825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26" y="7"/>
                </a:cxn>
                <a:cxn ang="0">
                  <a:pos x="76" y="27"/>
                </a:cxn>
                <a:cxn ang="0">
                  <a:pos x="76" y="27"/>
                </a:cxn>
                <a:cxn ang="0">
                  <a:pos x="76" y="33"/>
                </a:cxn>
                <a:cxn ang="0">
                  <a:pos x="76" y="33"/>
                </a:cxn>
                <a:cxn ang="0">
                  <a:pos x="81" y="42"/>
                </a:cxn>
                <a:cxn ang="0">
                  <a:pos x="51" y="38"/>
                </a:cxn>
                <a:cxn ang="0">
                  <a:pos x="42" y="30"/>
                </a:cxn>
                <a:cxn ang="0">
                  <a:pos x="25" y="27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" y="0"/>
                </a:cxn>
              </a:cxnLst>
              <a:rect l="0" t="0" r="r" b="b"/>
              <a:pathLst>
                <a:path w="81" h="45">
                  <a:moveTo>
                    <a:pt x="1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7" y="3"/>
                    <a:pt x="25" y="6"/>
                    <a:pt x="26" y="7"/>
                  </a:cubicBezTo>
                  <a:cubicBezTo>
                    <a:pt x="43" y="17"/>
                    <a:pt x="51" y="27"/>
                    <a:pt x="76" y="27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77" y="34"/>
                    <a:pt x="79" y="40"/>
                    <a:pt x="81" y="42"/>
                  </a:cubicBezTo>
                  <a:cubicBezTo>
                    <a:pt x="76" y="45"/>
                    <a:pt x="56" y="39"/>
                    <a:pt x="51" y="38"/>
                  </a:cubicBezTo>
                  <a:cubicBezTo>
                    <a:pt x="46" y="37"/>
                    <a:pt x="46" y="32"/>
                    <a:pt x="42" y="30"/>
                  </a:cubicBezTo>
                  <a:cubicBezTo>
                    <a:pt x="37" y="27"/>
                    <a:pt x="26" y="35"/>
                    <a:pt x="25" y="27"/>
                  </a:cubicBezTo>
                  <a:cubicBezTo>
                    <a:pt x="19" y="27"/>
                    <a:pt x="5" y="2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7" name="Freeform 331" descr="Dark vertical"/>
            <p:cNvSpPr>
              <a:spLocks/>
            </p:cNvSpPr>
            <p:nvPr/>
          </p:nvSpPr>
          <p:spPr bwMode="auto">
            <a:xfrm>
              <a:off x="4411663" y="3023168"/>
              <a:ext cx="88900" cy="104775"/>
            </a:xfrm>
            <a:custGeom>
              <a:avLst/>
              <a:gdLst/>
              <a:ahLst/>
              <a:cxnLst>
                <a:cxn ang="0">
                  <a:pos x="51" y="41"/>
                </a:cxn>
                <a:cxn ang="0">
                  <a:pos x="43" y="29"/>
                </a:cxn>
                <a:cxn ang="0">
                  <a:pos x="43" y="29"/>
                </a:cxn>
                <a:cxn ang="0">
                  <a:pos x="38" y="33"/>
                </a:cxn>
                <a:cxn ang="0">
                  <a:pos x="34" y="29"/>
                </a:cxn>
                <a:cxn ang="0">
                  <a:pos x="43" y="12"/>
                </a:cxn>
                <a:cxn ang="0">
                  <a:pos x="43" y="12"/>
                </a:cxn>
                <a:cxn ang="0">
                  <a:pos x="23" y="12"/>
                </a:cxn>
                <a:cxn ang="0">
                  <a:pos x="23" y="12"/>
                </a:cxn>
                <a:cxn ang="0">
                  <a:pos x="17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5"/>
                </a:cxn>
                <a:cxn ang="0">
                  <a:pos x="9" y="13"/>
                </a:cxn>
                <a:cxn ang="0">
                  <a:pos x="1" y="21"/>
                </a:cxn>
                <a:cxn ang="0">
                  <a:pos x="13" y="30"/>
                </a:cxn>
                <a:cxn ang="0">
                  <a:pos x="13" y="30"/>
                </a:cxn>
                <a:cxn ang="0">
                  <a:pos x="18" y="49"/>
                </a:cxn>
                <a:cxn ang="0">
                  <a:pos x="18" y="49"/>
                </a:cxn>
                <a:cxn ang="0">
                  <a:pos x="28" y="43"/>
                </a:cxn>
                <a:cxn ang="0">
                  <a:pos x="28" y="38"/>
                </a:cxn>
                <a:cxn ang="0">
                  <a:pos x="36" y="38"/>
                </a:cxn>
                <a:cxn ang="0">
                  <a:pos x="44" y="58"/>
                </a:cxn>
                <a:cxn ang="0">
                  <a:pos x="51" y="41"/>
                </a:cxn>
                <a:cxn ang="0">
                  <a:pos x="51" y="41"/>
                </a:cxn>
              </a:cxnLst>
              <a:rect l="0" t="0" r="r" b="b"/>
              <a:pathLst>
                <a:path w="51" h="58">
                  <a:moveTo>
                    <a:pt x="51" y="41"/>
                  </a:moveTo>
                  <a:cubicBezTo>
                    <a:pt x="43" y="29"/>
                    <a:pt x="43" y="29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9"/>
                    <a:pt x="41" y="33"/>
                    <a:pt x="38" y="33"/>
                  </a:cubicBezTo>
                  <a:cubicBezTo>
                    <a:pt x="37" y="33"/>
                    <a:pt x="34" y="31"/>
                    <a:pt x="34" y="29"/>
                  </a:cubicBezTo>
                  <a:cubicBezTo>
                    <a:pt x="34" y="21"/>
                    <a:pt x="43" y="19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9" y="12"/>
                    <a:pt x="17" y="8"/>
                    <a:pt x="17" y="4"/>
                  </a:cubicBezTo>
                  <a:cubicBezTo>
                    <a:pt x="15" y="4"/>
                    <a:pt x="12" y="1"/>
                    <a:pt x="12" y="0"/>
                  </a:cubicBezTo>
                  <a:cubicBezTo>
                    <a:pt x="9" y="0"/>
                    <a:pt x="8" y="0"/>
                    <a:pt x="6" y="0"/>
                  </a:cubicBezTo>
                  <a:cubicBezTo>
                    <a:pt x="3" y="0"/>
                    <a:pt x="0" y="1"/>
                    <a:pt x="0" y="5"/>
                  </a:cubicBezTo>
                  <a:cubicBezTo>
                    <a:pt x="0" y="6"/>
                    <a:pt x="7" y="12"/>
                    <a:pt x="9" y="13"/>
                  </a:cubicBezTo>
                  <a:cubicBezTo>
                    <a:pt x="7" y="14"/>
                    <a:pt x="1" y="18"/>
                    <a:pt x="1" y="21"/>
                  </a:cubicBezTo>
                  <a:cubicBezTo>
                    <a:pt x="1" y="24"/>
                    <a:pt x="8" y="30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4"/>
                    <a:pt x="23" y="44"/>
                    <a:pt x="28" y="43"/>
                  </a:cubicBezTo>
                  <a:cubicBezTo>
                    <a:pt x="28" y="41"/>
                    <a:pt x="28" y="39"/>
                    <a:pt x="28" y="38"/>
                  </a:cubicBezTo>
                  <a:cubicBezTo>
                    <a:pt x="31" y="39"/>
                    <a:pt x="33" y="38"/>
                    <a:pt x="36" y="38"/>
                  </a:cubicBezTo>
                  <a:cubicBezTo>
                    <a:pt x="37" y="43"/>
                    <a:pt x="39" y="51"/>
                    <a:pt x="44" y="58"/>
                  </a:cubicBezTo>
                  <a:cubicBezTo>
                    <a:pt x="50" y="55"/>
                    <a:pt x="50" y="49"/>
                    <a:pt x="51" y="41"/>
                  </a:cubicBezTo>
                  <a:cubicBezTo>
                    <a:pt x="51" y="41"/>
                    <a:pt x="51" y="41"/>
                    <a:pt x="51" y="4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8" name="Freeform 332" descr="Dark vertical"/>
            <p:cNvSpPr>
              <a:spLocks/>
            </p:cNvSpPr>
            <p:nvPr/>
          </p:nvSpPr>
          <p:spPr bwMode="auto">
            <a:xfrm>
              <a:off x="4414838" y="2975543"/>
              <a:ext cx="52387" cy="41275"/>
            </a:xfrm>
            <a:custGeom>
              <a:avLst/>
              <a:gdLst/>
              <a:ahLst/>
              <a:cxnLst>
                <a:cxn ang="0">
                  <a:pos x="29" y="8"/>
                </a:cxn>
                <a:cxn ang="0">
                  <a:pos x="20" y="23"/>
                </a:cxn>
                <a:cxn ang="0">
                  <a:pos x="15" y="20"/>
                </a:cxn>
                <a:cxn ang="0">
                  <a:pos x="0" y="16"/>
                </a:cxn>
                <a:cxn ang="0">
                  <a:pos x="3" y="8"/>
                </a:cxn>
                <a:cxn ang="0">
                  <a:pos x="11" y="0"/>
                </a:cxn>
                <a:cxn ang="0">
                  <a:pos x="29" y="8"/>
                </a:cxn>
                <a:cxn ang="0">
                  <a:pos x="29" y="8"/>
                </a:cxn>
              </a:cxnLst>
              <a:rect l="0" t="0" r="r" b="b"/>
              <a:pathLst>
                <a:path w="29" h="23">
                  <a:moveTo>
                    <a:pt x="29" y="8"/>
                  </a:moveTo>
                  <a:cubicBezTo>
                    <a:pt x="28" y="13"/>
                    <a:pt x="25" y="23"/>
                    <a:pt x="20" y="23"/>
                  </a:cubicBezTo>
                  <a:cubicBezTo>
                    <a:pt x="17" y="23"/>
                    <a:pt x="15" y="22"/>
                    <a:pt x="15" y="20"/>
                  </a:cubicBezTo>
                  <a:cubicBezTo>
                    <a:pt x="10" y="20"/>
                    <a:pt x="5" y="18"/>
                    <a:pt x="0" y="16"/>
                  </a:cubicBezTo>
                  <a:cubicBezTo>
                    <a:pt x="0" y="14"/>
                    <a:pt x="2" y="12"/>
                    <a:pt x="3" y="8"/>
                  </a:cubicBezTo>
                  <a:cubicBezTo>
                    <a:pt x="9" y="8"/>
                    <a:pt x="9" y="2"/>
                    <a:pt x="11" y="0"/>
                  </a:cubicBezTo>
                  <a:cubicBezTo>
                    <a:pt x="14" y="3"/>
                    <a:pt x="24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39" name="Freeform 333" descr="Dark vertical"/>
            <p:cNvSpPr>
              <a:spLocks/>
            </p:cNvSpPr>
            <p:nvPr/>
          </p:nvSpPr>
          <p:spPr bwMode="auto">
            <a:xfrm>
              <a:off x="4513263" y="3273993"/>
              <a:ext cx="9525" cy="36512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0" y="15"/>
                </a:cxn>
                <a:cxn ang="0">
                  <a:pos x="5" y="0"/>
                </a:cxn>
                <a:cxn ang="0">
                  <a:pos x="5" y="6"/>
                </a:cxn>
                <a:cxn ang="0">
                  <a:pos x="3" y="15"/>
                </a:cxn>
                <a:cxn ang="0">
                  <a:pos x="3" y="15"/>
                </a:cxn>
                <a:cxn ang="0">
                  <a:pos x="3" y="20"/>
                </a:cxn>
              </a:cxnLst>
              <a:rect l="0" t="0" r="r" b="b"/>
              <a:pathLst>
                <a:path w="5" h="20">
                  <a:moveTo>
                    <a:pt x="3" y="20"/>
                  </a:moveTo>
                  <a:cubicBezTo>
                    <a:pt x="2" y="18"/>
                    <a:pt x="0" y="17"/>
                    <a:pt x="0" y="15"/>
                  </a:cubicBezTo>
                  <a:cubicBezTo>
                    <a:pt x="0" y="7"/>
                    <a:pt x="2" y="5"/>
                    <a:pt x="5" y="0"/>
                  </a:cubicBezTo>
                  <a:cubicBezTo>
                    <a:pt x="5" y="1"/>
                    <a:pt x="5" y="4"/>
                    <a:pt x="5" y="6"/>
                  </a:cubicBezTo>
                  <a:cubicBezTo>
                    <a:pt x="5" y="10"/>
                    <a:pt x="4" y="12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0"/>
                    <a:pt x="3" y="20"/>
                    <a:pt x="3" y="2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0" name="Freeform 334" descr="Dark vertical"/>
            <p:cNvSpPr>
              <a:spLocks/>
            </p:cNvSpPr>
            <p:nvPr/>
          </p:nvSpPr>
          <p:spPr bwMode="auto">
            <a:xfrm>
              <a:off x="4489450" y="2972368"/>
              <a:ext cx="152400" cy="377825"/>
            </a:xfrm>
            <a:custGeom>
              <a:avLst/>
              <a:gdLst/>
              <a:ahLst/>
              <a:cxnLst>
                <a:cxn ang="0">
                  <a:pos x="76" y="209"/>
                </a:cxn>
                <a:cxn ang="0">
                  <a:pos x="76" y="190"/>
                </a:cxn>
                <a:cxn ang="0">
                  <a:pos x="68" y="190"/>
                </a:cxn>
                <a:cxn ang="0">
                  <a:pos x="68" y="179"/>
                </a:cxn>
                <a:cxn ang="0">
                  <a:pos x="71" y="173"/>
                </a:cxn>
                <a:cxn ang="0">
                  <a:pos x="71" y="167"/>
                </a:cxn>
                <a:cxn ang="0">
                  <a:pos x="67" y="161"/>
                </a:cxn>
                <a:cxn ang="0">
                  <a:pos x="50" y="125"/>
                </a:cxn>
                <a:cxn ang="0">
                  <a:pos x="45" y="134"/>
                </a:cxn>
                <a:cxn ang="0">
                  <a:pos x="45" y="134"/>
                </a:cxn>
                <a:cxn ang="0">
                  <a:pos x="42" y="140"/>
                </a:cxn>
                <a:cxn ang="0">
                  <a:pos x="42" y="140"/>
                </a:cxn>
                <a:cxn ang="0">
                  <a:pos x="35" y="136"/>
                </a:cxn>
                <a:cxn ang="0">
                  <a:pos x="26" y="136"/>
                </a:cxn>
                <a:cxn ang="0">
                  <a:pos x="26" y="136"/>
                </a:cxn>
                <a:cxn ang="0">
                  <a:pos x="28" y="121"/>
                </a:cxn>
                <a:cxn ang="0">
                  <a:pos x="23" y="106"/>
                </a:cxn>
                <a:cxn ang="0">
                  <a:pos x="23" y="106"/>
                </a:cxn>
                <a:cxn ang="0">
                  <a:pos x="17" y="96"/>
                </a:cxn>
                <a:cxn ang="0">
                  <a:pos x="12" y="95"/>
                </a:cxn>
                <a:cxn ang="0">
                  <a:pos x="0" y="86"/>
                </a:cxn>
                <a:cxn ang="0">
                  <a:pos x="8" y="69"/>
                </a:cxn>
                <a:cxn ang="0">
                  <a:pos x="10" y="52"/>
                </a:cxn>
                <a:cxn ang="0">
                  <a:pos x="19" y="49"/>
                </a:cxn>
                <a:cxn ang="0">
                  <a:pos x="24" y="23"/>
                </a:cxn>
                <a:cxn ang="0">
                  <a:pos x="35" y="16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53" y="11"/>
                </a:cxn>
                <a:cxn ang="0">
                  <a:pos x="57" y="29"/>
                </a:cxn>
                <a:cxn ang="0">
                  <a:pos x="50" y="46"/>
                </a:cxn>
                <a:cxn ang="0">
                  <a:pos x="61" y="52"/>
                </a:cxn>
                <a:cxn ang="0">
                  <a:pos x="67" y="62"/>
                </a:cxn>
                <a:cxn ang="0">
                  <a:pos x="80" y="79"/>
                </a:cxn>
                <a:cxn ang="0">
                  <a:pos x="86" y="78"/>
                </a:cxn>
                <a:cxn ang="0">
                  <a:pos x="81" y="95"/>
                </a:cxn>
                <a:cxn ang="0">
                  <a:pos x="81" y="95"/>
                </a:cxn>
                <a:cxn ang="0">
                  <a:pos x="81" y="93"/>
                </a:cxn>
                <a:cxn ang="0">
                  <a:pos x="81" y="93"/>
                </a:cxn>
                <a:cxn ang="0">
                  <a:pos x="61" y="110"/>
                </a:cxn>
                <a:cxn ang="0">
                  <a:pos x="74" y="142"/>
                </a:cxn>
                <a:cxn ang="0">
                  <a:pos x="70" y="149"/>
                </a:cxn>
                <a:cxn ang="0">
                  <a:pos x="82" y="174"/>
                </a:cxn>
                <a:cxn ang="0">
                  <a:pos x="76" y="209"/>
                </a:cxn>
                <a:cxn ang="0">
                  <a:pos x="76" y="209"/>
                </a:cxn>
              </a:cxnLst>
              <a:rect l="0" t="0" r="r" b="b"/>
              <a:pathLst>
                <a:path w="86" h="209">
                  <a:moveTo>
                    <a:pt x="76" y="209"/>
                  </a:moveTo>
                  <a:cubicBezTo>
                    <a:pt x="76" y="199"/>
                    <a:pt x="72" y="196"/>
                    <a:pt x="76" y="190"/>
                  </a:cubicBezTo>
                  <a:cubicBezTo>
                    <a:pt x="70" y="190"/>
                    <a:pt x="70" y="190"/>
                    <a:pt x="68" y="190"/>
                  </a:cubicBezTo>
                  <a:cubicBezTo>
                    <a:pt x="68" y="183"/>
                    <a:pt x="68" y="183"/>
                    <a:pt x="68" y="179"/>
                  </a:cubicBezTo>
                  <a:cubicBezTo>
                    <a:pt x="70" y="177"/>
                    <a:pt x="71" y="174"/>
                    <a:pt x="71" y="173"/>
                  </a:cubicBezTo>
                  <a:cubicBezTo>
                    <a:pt x="71" y="171"/>
                    <a:pt x="71" y="169"/>
                    <a:pt x="71" y="167"/>
                  </a:cubicBezTo>
                  <a:cubicBezTo>
                    <a:pt x="65" y="167"/>
                    <a:pt x="68" y="165"/>
                    <a:pt x="67" y="161"/>
                  </a:cubicBezTo>
                  <a:cubicBezTo>
                    <a:pt x="62" y="146"/>
                    <a:pt x="56" y="138"/>
                    <a:pt x="50" y="125"/>
                  </a:cubicBezTo>
                  <a:cubicBezTo>
                    <a:pt x="50" y="131"/>
                    <a:pt x="50" y="134"/>
                    <a:pt x="45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2" y="140"/>
                    <a:pt x="42" y="140"/>
                    <a:pt x="42" y="140"/>
                  </a:cubicBezTo>
                  <a:cubicBezTo>
                    <a:pt x="42" y="140"/>
                    <a:pt x="42" y="140"/>
                    <a:pt x="42" y="140"/>
                  </a:cubicBezTo>
                  <a:cubicBezTo>
                    <a:pt x="40" y="140"/>
                    <a:pt x="37" y="136"/>
                    <a:pt x="35" y="136"/>
                  </a:cubicBezTo>
                  <a:cubicBezTo>
                    <a:pt x="31" y="136"/>
                    <a:pt x="27" y="138"/>
                    <a:pt x="26" y="136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20" y="102"/>
                    <a:pt x="17" y="101"/>
                    <a:pt x="17" y="96"/>
                  </a:cubicBezTo>
                  <a:cubicBezTo>
                    <a:pt x="14" y="96"/>
                    <a:pt x="13" y="95"/>
                    <a:pt x="12" y="95"/>
                  </a:cubicBezTo>
                  <a:cubicBezTo>
                    <a:pt x="7" y="95"/>
                    <a:pt x="3" y="91"/>
                    <a:pt x="0" y="86"/>
                  </a:cubicBezTo>
                  <a:cubicBezTo>
                    <a:pt x="7" y="83"/>
                    <a:pt x="7" y="77"/>
                    <a:pt x="8" y="69"/>
                  </a:cubicBezTo>
                  <a:cubicBezTo>
                    <a:pt x="10" y="66"/>
                    <a:pt x="10" y="58"/>
                    <a:pt x="10" y="52"/>
                  </a:cubicBezTo>
                  <a:cubicBezTo>
                    <a:pt x="10" y="49"/>
                    <a:pt x="18" y="50"/>
                    <a:pt x="19" y="49"/>
                  </a:cubicBezTo>
                  <a:cubicBezTo>
                    <a:pt x="24" y="44"/>
                    <a:pt x="24" y="29"/>
                    <a:pt x="24" y="23"/>
                  </a:cubicBezTo>
                  <a:cubicBezTo>
                    <a:pt x="24" y="20"/>
                    <a:pt x="33" y="16"/>
                    <a:pt x="35" y="16"/>
                  </a:cubicBezTo>
                  <a:cubicBezTo>
                    <a:pt x="38" y="14"/>
                    <a:pt x="39" y="5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6" y="5"/>
                    <a:pt x="47" y="11"/>
                    <a:pt x="53" y="11"/>
                  </a:cubicBezTo>
                  <a:cubicBezTo>
                    <a:pt x="55" y="17"/>
                    <a:pt x="57" y="22"/>
                    <a:pt x="57" y="29"/>
                  </a:cubicBezTo>
                  <a:cubicBezTo>
                    <a:pt x="57" y="36"/>
                    <a:pt x="50" y="39"/>
                    <a:pt x="50" y="46"/>
                  </a:cubicBezTo>
                  <a:cubicBezTo>
                    <a:pt x="50" y="52"/>
                    <a:pt x="57" y="49"/>
                    <a:pt x="61" y="52"/>
                  </a:cubicBezTo>
                  <a:cubicBezTo>
                    <a:pt x="64" y="55"/>
                    <a:pt x="64" y="59"/>
                    <a:pt x="67" y="62"/>
                  </a:cubicBezTo>
                  <a:cubicBezTo>
                    <a:pt x="69" y="68"/>
                    <a:pt x="72" y="79"/>
                    <a:pt x="80" y="79"/>
                  </a:cubicBezTo>
                  <a:cubicBezTo>
                    <a:pt x="81" y="79"/>
                    <a:pt x="84" y="79"/>
                    <a:pt x="86" y="78"/>
                  </a:cubicBezTo>
                  <a:cubicBezTo>
                    <a:pt x="84" y="83"/>
                    <a:pt x="81" y="88"/>
                    <a:pt x="81" y="95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71" y="96"/>
                    <a:pt x="61" y="96"/>
                    <a:pt x="61" y="110"/>
                  </a:cubicBezTo>
                  <a:cubicBezTo>
                    <a:pt x="61" y="124"/>
                    <a:pt x="74" y="125"/>
                    <a:pt x="74" y="142"/>
                  </a:cubicBezTo>
                  <a:cubicBezTo>
                    <a:pt x="74" y="145"/>
                    <a:pt x="70" y="146"/>
                    <a:pt x="70" y="149"/>
                  </a:cubicBezTo>
                  <a:cubicBezTo>
                    <a:pt x="70" y="158"/>
                    <a:pt x="80" y="166"/>
                    <a:pt x="82" y="174"/>
                  </a:cubicBezTo>
                  <a:cubicBezTo>
                    <a:pt x="82" y="187"/>
                    <a:pt x="76" y="209"/>
                    <a:pt x="76" y="209"/>
                  </a:cubicBezTo>
                  <a:cubicBezTo>
                    <a:pt x="76" y="209"/>
                    <a:pt x="76" y="209"/>
                    <a:pt x="76" y="20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1" name="Freeform 335" descr="Dark vertical"/>
            <p:cNvSpPr>
              <a:spLocks/>
            </p:cNvSpPr>
            <p:nvPr/>
          </p:nvSpPr>
          <p:spPr bwMode="auto">
            <a:xfrm>
              <a:off x="4597400" y="3139055"/>
              <a:ext cx="144463" cy="295275"/>
            </a:xfrm>
            <a:custGeom>
              <a:avLst/>
              <a:gdLst/>
              <a:ahLst/>
              <a:cxnLst>
                <a:cxn ang="0">
                  <a:pos x="76" y="67"/>
                </a:cxn>
                <a:cxn ang="0">
                  <a:pos x="65" y="67"/>
                </a:cxn>
                <a:cxn ang="0">
                  <a:pos x="53" y="74"/>
                </a:cxn>
                <a:cxn ang="0">
                  <a:pos x="62" y="97"/>
                </a:cxn>
                <a:cxn ang="0">
                  <a:pos x="62" y="103"/>
                </a:cxn>
                <a:cxn ang="0">
                  <a:pos x="53" y="92"/>
                </a:cxn>
                <a:cxn ang="0">
                  <a:pos x="33" y="74"/>
                </a:cxn>
                <a:cxn ang="0">
                  <a:pos x="33" y="74"/>
                </a:cxn>
                <a:cxn ang="0">
                  <a:pos x="21" y="75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27" y="93"/>
                </a:cxn>
                <a:cxn ang="0">
                  <a:pos x="21" y="112"/>
                </a:cxn>
                <a:cxn ang="0">
                  <a:pos x="29" y="122"/>
                </a:cxn>
                <a:cxn ang="0">
                  <a:pos x="30" y="129"/>
                </a:cxn>
                <a:cxn ang="0">
                  <a:pos x="30" y="129"/>
                </a:cxn>
                <a:cxn ang="0">
                  <a:pos x="30" y="134"/>
                </a:cxn>
                <a:cxn ang="0">
                  <a:pos x="30" y="134"/>
                </a:cxn>
                <a:cxn ang="0">
                  <a:pos x="57" y="159"/>
                </a:cxn>
                <a:cxn ang="0">
                  <a:pos x="48" y="162"/>
                </a:cxn>
                <a:cxn ang="0">
                  <a:pos x="35" y="156"/>
                </a:cxn>
                <a:cxn ang="0">
                  <a:pos x="18" y="135"/>
                </a:cxn>
                <a:cxn ang="0">
                  <a:pos x="13" y="135"/>
                </a:cxn>
                <a:cxn ang="0">
                  <a:pos x="13" y="126"/>
                </a:cxn>
                <a:cxn ang="0">
                  <a:pos x="15" y="116"/>
                </a:cxn>
                <a:cxn ang="0">
                  <a:pos x="21" y="81"/>
                </a:cxn>
                <a:cxn ang="0">
                  <a:pos x="9" y="56"/>
                </a:cxn>
                <a:cxn ang="0">
                  <a:pos x="13" y="49"/>
                </a:cxn>
                <a:cxn ang="0">
                  <a:pos x="0" y="17"/>
                </a:cxn>
                <a:cxn ang="0">
                  <a:pos x="20" y="0"/>
                </a:cxn>
                <a:cxn ang="0">
                  <a:pos x="30" y="8"/>
                </a:cxn>
                <a:cxn ang="0">
                  <a:pos x="37" y="31"/>
                </a:cxn>
                <a:cxn ang="0">
                  <a:pos x="41" y="23"/>
                </a:cxn>
                <a:cxn ang="0">
                  <a:pos x="48" y="27"/>
                </a:cxn>
                <a:cxn ang="0">
                  <a:pos x="56" y="19"/>
                </a:cxn>
                <a:cxn ang="0">
                  <a:pos x="63" y="25"/>
                </a:cxn>
                <a:cxn ang="0">
                  <a:pos x="82" y="59"/>
                </a:cxn>
                <a:cxn ang="0">
                  <a:pos x="77" y="65"/>
                </a:cxn>
                <a:cxn ang="0">
                  <a:pos x="77" y="65"/>
                </a:cxn>
                <a:cxn ang="0">
                  <a:pos x="76" y="67"/>
                </a:cxn>
              </a:cxnLst>
              <a:rect l="0" t="0" r="r" b="b"/>
              <a:pathLst>
                <a:path w="82" h="162">
                  <a:moveTo>
                    <a:pt x="76" y="67"/>
                  </a:moveTo>
                  <a:cubicBezTo>
                    <a:pt x="71" y="67"/>
                    <a:pt x="67" y="67"/>
                    <a:pt x="65" y="67"/>
                  </a:cubicBezTo>
                  <a:cubicBezTo>
                    <a:pt x="62" y="67"/>
                    <a:pt x="53" y="68"/>
                    <a:pt x="53" y="74"/>
                  </a:cubicBezTo>
                  <a:cubicBezTo>
                    <a:pt x="53" y="84"/>
                    <a:pt x="62" y="87"/>
                    <a:pt x="62" y="97"/>
                  </a:cubicBezTo>
                  <a:cubicBezTo>
                    <a:pt x="62" y="98"/>
                    <a:pt x="62" y="102"/>
                    <a:pt x="62" y="103"/>
                  </a:cubicBezTo>
                  <a:cubicBezTo>
                    <a:pt x="57" y="102"/>
                    <a:pt x="54" y="97"/>
                    <a:pt x="53" y="92"/>
                  </a:cubicBezTo>
                  <a:cubicBezTo>
                    <a:pt x="51" y="84"/>
                    <a:pt x="33" y="86"/>
                    <a:pt x="33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7" y="86"/>
                    <a:pt x="27" y="90"/>
                    <a:pt x="27" y="93"/>
                  </a:cubicBezTo>
                  <a:cubicBezTo>
                    <a:pt x="27" y="100"/>
                    <a:pt x="21" y="103"/>
                    <a:pt x="21" y="112"/>
                  </a:cubicBezTo>
                  <a:cubicBezTo>
                    <a:pt x="21" y="118"/>
                    <a:pt x="25" y="122"/>
                    <a:pt x="29" y="122"/>
                  </a:cubicBezTo>
                  <a:cubicBezTo>
                    <a:pt x="29" y="126"/>
                    <a:pt x="29" y="128"/>
                    <a:pt x="30" y="129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5" y="142"/>
                    <a:pt x="48" y="155"/>
                    <a:pt x="57" y="159"/>
                  </a:cubicBezTo>
                  <a:cubicBezTo>
                    <a:pt x="56" y="160"/>
                    <a:pt x="51" y="162"/>
                    <a:pt x="48" y="162"/>
                  </a:cubicBezTo>
                  <a:cubicBezTo>
                    <a:pt x="45" y="162"/>
                    <a:pt x="43" y="156"/>
                    <a:pt x="35" y="156"/>
                  </a:cubicBezTo>
                  <a:cubicBezTo>
                    <a:pt x="32" y="147"/>
                    <a:pt x="26" y="145"/>
                    <a:pt x="18" y="135"/>
                  </a:cubicBezTo>
                  <a:cubicBezTo>
                    <a:pt x="15" y="135"/>
                    <a:pt x="14" y="136"/>
                    <a:pt x="13" y="135"/>
                  </a:cubicBezTo>
                  <a:cubicBezTo>
                    <a:pt x="13" y="131"/>
                    <a:pt x="13" y="128"/>
                    <a:pt x="13" y="126"/>
                  </a:cubicBezTo>
                  <a:cubicBezTo>
                    <a:pt x="13" y="122"/>
                    <a:pt x="15" y="119"/>
                    <a:pt x="15" y="116"/>
                  </a:cubicBezTo>
                  <a:cubicBezTo>
                    <a:pt x="15" y="116"/>
                    <a:pt x="21" y="94"/>
                    <a:pt x="21" y="81"/>
                  </a:cubicBezTo>
                  <a:cubicBezTo>
                    <a:pt x="19" y="73"/>
                    <a:pt x="9" y="65"/>
                    <a:pt x="9" y="56"/>
                  </a:cubicBezTo>
                  <a:cubicBezTo>
                    <a:pt x="9" y="53"/>
                    <a:pt x="13" y="52"/>
                    <a:pt x="13" y="49"/>
                  </a:cubicBezTo>
                  <a:cubicBezTo>
                    <a:pt x="13" y="32"/>
                    <a:pt x="0" y="31"/>
                    <a:pt x="0" y="17"/>
                  </a:cubicBezTo>
                  <a:cubicBezTo>
                    <a:pt x="0" y="3"/>
                    <a:pt x="10" y="3"/>
                    <a:pt x="20" y="0"/>
                  </a:cubicBezTo>
                  <a:cubicBezTo>
                    <a:pt x="25" y="3"/>
                    <a:pt x="26" y="8"/>
                    <a:pt x="30" y="8"/>
                  </a:cubicBezTo>
                  <a:cubicBezTo>
                    <a:pt x="33" y="15"/>
                    <a:pt x="33" y="31"/>
                    <a:pt x="37" y="31"/>
                  </a:cubicBezTo>
                  <a:cubicBezTo>
                    <a:pt x="40" y="31"/>
                    <a:pt x="41" y="24"/>
                    <a:pt x="41" y="23"/>
                  </a:cubicBezTo>
                  <a:cubicBezTo>
                    <a:pt x="45" y="23"/>
                    <a:pt x="46" y="27"/>
                    <a:pt x="48" y="27"/>
                  </a:cubicBezTo>
                  <a:cubicBezTo>
                    <a:pt x="52" y="27"/>
                    <a:pt x="52" y="19"/>
                    <a:pt x="56" y="19"/>
                  </a:cubicBezTo>
                  <a:cubicBezTo>
                    <a:pt x="61" y="19"/>
                    <a:pt x="62" y="23"/>
                    <a:pt x="63" y="25"/>
                  </a:cubicBezTo>
                  <a:cubicBezTo>
                    <a:pt x="69" y="36"/>
                    <a:pt x="82" y="47"/>
                    <a:pt x="82" y="59"/>
                  </a:cubicBezTo>
                  <a:cubicBezTo>
                    <a:pt x="82" y="61"/>
                    <a:pt x="78" y="65"/>
                    <a:pt x="77" y="65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76" y="67"/>
                    <a:pt x="76" y="67"/>
                    <a:pt x="76" y="6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2" name="Freeform 336" descr="Dark vertical"/>
            <p:cNvSpPr>
              <a:spLocks/>
            </p:cNvSpPr>
            <p:nvPr/>
          </p:nvSpPr>
          <p:spPr bwMode="auto">
            <a:xfrm>
              <a:off x="4632325" y="3094605"/>
              <a:ext cx="142875" cy="17462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6" y="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0" y="33"/>
                </a:cxn>
                <a:cxn ang="0">
                  <a:pos x="17" y="56"/>
                </a:cxn>
                <a:cxn ang="0">
                  <a:pos x="21" y="48"/>
                </a:cxn>
                <a:cxn ang="0">
                  <a:pos x="28" y="52"/>
                </a:cxn>
                <a:cxn ang="0">
                  <a:pos x="36" y="44"/>
                </a:cxn>
                <a:cxn ang="0">
                  <a:pos x="43" y="50"/>
                </a:cxn>
                <a:cxn ang="0">
                  <a:pos x="62" y="84"/>
                </a:cxn>
                <a:cxn ang="0">
                  <a:pos x="57" y="90"/>
                </a:cxn>
                <a:cxn ang="0">
                  <a:pos x="67" y="96"/>
                </a:cxn>
                <a:cxn ang="0">
                  <a:pos x="80" y="90"/>
                </a:cxn>
                <a:cxn ang="0">
                  <a:pos x="53" y="47"/>
                </a:cxn>
                <a:cxn ang="0">
                  <a:pos x="30" y="19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80" h="96">
                  <a:moveTo>
                    <a:pt x="19" y="0"/>
                  </a:moveTo>
                  <a:cubicBezTo>
                    <a:pt x="14" y="3"/>
                    <a:pt x="10" y="6"/>
                    <a:pt x="6" y="9"/>
                  </a:cubicBezTo>
                  <a:cubicBezTo>
                    <a:pt x="5" y="13"/>
                    <a:pt x="0" y="20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28"/>
                    <a:pt x="6" y="33"/>
                    <a:pt x="10" y="33"/>
                  </a:cubicBezTo>
                  <a:cubicBezTo>
                    <a:pt x="13" y="40"/>
                    <a:pt x="13" y="56"/>
                    <a:pt x="17" y="56"/>
                  </a:cubicBezTo>
                  <a:cubicBezTo>
                    <a:pt x="20" y="56"/>
                    <a:pt x="21" y="49"/>
                    <a:pt x="21" y="48"/>
                  </a:cubicBezTo>
                  <a:cubicBezTo>
                    <a:pt x="25" y="48"/>
                    <a:pt x="26" y="52"/>
                    <a:pt x="28" y="52"/>
                  </a:cubicBezTo>
                  <a:cubicBezTo>
                    <a:pt x="32" y="52"/>
                    <a:pt x="32" y="44"/>
                    <a:pt x="36" y="44"/>
                  </a:cubicBezTo>
                  <a:cubicBezTo>
                    <a:pt x="41" y="44"/>
                    <a:pt x="42" y="48"/>
                    <a:pt x="43" y="50"/>
                  </a:cubicBezTo>
                  <a:cubicBezTo>
                    <a:pt x="49" y="61"/>
                    <a:pt x="62" y="72"/>
                    <a:pt x="62" y="84"/>
                  </a:cubicBezTo>
                  <a:cubicBezTo>
                    <a:pt x="62" y="86"/>
                    <a:pt x="58" y="90"/>
                    <a:pt x="57" y="90"/>
                  </a:cubicBezTo>
                  <a:cubicBezTo>
                    <a:pt x="62" y="92"/>
                    <a:pt x="63" y="93"/>
                    <a:pt x="67" y="96"/>
                  </a:cubicBezTo>
                  <a:cubicBezTo>
                    <a:pt x="69" y="87"/>
                    <a:pt x="74" y="91"/>
                    <a:pt x="80" y="90"/>
                  </a:cubicBezTo>
                  <a:cubicBezTo>
                    <a:pt x="80" y="66"/>
                    <a:pt x="65" y="59"/>
                    <a:pt x="53" y="47"/>
                  </a:cubicBezTo>
                  <a:cubicBezTo>
                    <a:pt x="45" y="40"/>
                    <a:pt x="36" y="29"/>
                    <a:pt x="30" y="19"/>
                  </a:cubicBezTo>
                  <a:cubicBezTo>
                    <a:pt x="26" y="12"/>
                    <a:pt x="19" y="8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3" name="Freeform 337" descr="Dark vertical"/>
            <p:cNvSpPr>
              <a:spLocks/>
            </p:cNvSpPr>
            <p:nvPr/>
          </p:nvSpPr>
          <p:spPr bwMode="auto">
            <a:xfrm>
              <a:off x="4692650" y="3251768"/>
              <a:ext cx="88900" cy="87312"/>
            </a:xfrm>
            <a:custGeom>
              <a:avLst/>
              <a:gdLst/>
              <a:ahLst/>
              <a:cxnLst>
                <a:cxn ang="0">
                  <a:pos x="23" y="4"/>
                </a:cxn>
                <a:cxn ang="0">
                  <a:pos x="34" y="9"/>
                </a:cxn>
                <a:cxn ang="0">
                  <a:pos x="47" y="3"/>
                </a:cxn>
                <a:cxn ang="0">
                  <a:pos x="47" y="3"/>
                </a:cxn>
                <a:cxn ang="0">
                  <a:pos x="50" y="17"/>
                </a:cxn>
                <a:cxn ang="0">
                  <a:pos x="50" y="17"/>
                </a:cxn>
                <a:cxn ang="0">
                  <a:pos x="35" y="41"/>
                </a:cxn>
                <a:cxn ang="0">
                  <a:pos x="23" y="48"/>
                </a:cxn>
                <a:cxn ang="0">
                  <a:pos x="8" y="40"/>
                </a:cxn>
                <a:cxn ang="0">
                  <a:pos x="9" y="35"/>
                </a:cxn>
                <a:cxn ang="0">
                  <a:pos x="0" y="12"/>
                </a:cxn>
                <a:cxn ang="0">
                  <a:pos x="12" y="5"/>
                </a:cxn>
                <a:cxn ang="0">
                  <a:pos x="23" y="4"/>
                </a:cxn>
                <a:cxn ang="0">
                  <a:pos x="23" y="4"/>
                </a:cxn>
              </a:cxnLst>
              <a:rect l="0" t="0" r="r" b="b"/>
              <a:pathLst>
                <a:path w="50" h="48">
                  <a:moveTo>
                    <a:pt x="23" y="4"/>
                  </a:moveTo>
                  <a:cubicBezTo>
                    <a:pt x="28" y="6"/>
                    <a:pt x="30" y="6"/>
                    <a:pt x="34" y="9"/>
                  </a:cubicBezTo>
                  <a:cubicBezTo>
                    <a:pt x="36" y="0"/>
                    <a:pt x="41" y="4"/>
                    <a:pt x="47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4" y="22"/>
                    <a:pt x="35" y="32"/>
                    <a:pt x="35" y="41"/>
                  </a:cubicBezTo>
                  <a:cubicBezTo>
                    <a:pt x="30" y="42"/>
                    <a:pt x="29" y="47"/>
                    <a:pt x="23" y="48"/>
                  </a:cubicBezTo>
                  <a:cubicBezTo>
                    <a:pt x="16" y="47"/>
                    <a:pt x="8" y="44"/>
                    <a:pt x="8" y="40"/>
                  </a:cubicBezTo>
                  <a:cubicBezTo>
                    <a:pt x="6" y="40"/>
                    <a:pt x="9" y="36"/>
                    <a:pt x="9" y="35"/>
                  </a:cubicBezTo>
                  <a:cubicBezTo>
                    <a:pt x="9" y="25"/>
                    <a:pt x="0" y="22"/>
                    <a:pt x="0" y="12"/>
                  </a:cubicBezTo>
                  <a:cubicBezTo>
                    <a:pt x="0" y="6"/>
                    <a:pt x="9" y="5"/>
                    <a:pt x="12" y="5"/>
                  </a:cubicBezTo>
                  <a:cubicBezTo>
                    <a:pt x="14" y="5"/>
                    <a:pt x="18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4" name="Freeform 338" descr="Dark vertical"/>
            <p:cNvSpPr>
              <a:spLocks/>
            </p:cNvSpPr>
            <p:nvPr/>
          </p:nvSpPr>
          <p:spPr bwMode="auto">
            <a:xfrm>
              <a:off x="4662488" y="3077143"/>
              <a:ext cx="146050" cy="293687"/>
            </a:xfrm>
            <a:custGeom>
              <a:avLst/>
              <a:gdLst/>
              <a:ahLst/>
              <a:cxnLst>
                <a:cxn ang="0">
                  <a:pos x="51" y="20"/>
                </a:cxn>
                <a:cxn ang="0">
                  <a:pos x="33" y="37"/>
                </a:cxn>
                <a:cxn ang="0">
                  <a:pos x="46" y="56"/>
                </a:cxn>
                <a:cxn ang="0">
                  <a:pos x="50" y="66"/>
                </a:cxn>
                <a:cxn ang="0">
                  <a:pos x="54" y="70"/>
                </a:cxn>
                <a:cxn ang="0">
                  <a:pos x="54" y="70"/>
                </a:cxn>
                <a:cxn ang="0">
                  <a:pos x="74" y="91"/>
                </a:cxn>
                <a:cxn ang="0">
                  <a:pos x="74" y="91"/>
                </a:cxn>
                <a:cxn ang="0">
                  <a:pos x="82" y="120"/>
                </a:cxn>
                <a:cxn ang="0">
                  <a:pos x="82" y="131"/>
                </a:cxn>
                <a:cxn ang="0">
                  <a:pos x="62" y="146"/>
                </a:cxn>
                <a:cxn ang="0">
                  <a:pos x="54" y="146"/>
                </a:cxn>
                <a:cxn ang="0">
                  <a:pos x="40" y="162"/>
                </a:cxn>
                <a:cxn ang="0">
                  <a:pos x="38" y="157"/>
                </a:cxn>
                <a:cxn ang="0">
                  <a:pos x="39" y="145"/>
                </a:cxn>
                <a:cxn ang="0">
                  <a:pos x="51" y="138"/>
                </a:cxn>
                <a:cxn ang="0">
                  <a:pos x="66" y="114"/>
                </a:cxn>
                <a:cxn ang="0">
                  <a:pos x="66" y="114"/>
                </a:cxn>
                <a:cxn ang="0">
                  <a:pos x="63" y="100"/>
                </a:cxn>
                <a:cxn ang="0">
                  <a:pos x="63" y="100"/>
                </a:cxn>
                <a:cxn ang="0">
                  <a:pos x="36" y="57"/>
                </a:cxn>
                <a:cxn ang="0">
                  <a:pos x="13" y="29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40" y="8"/>
                </a:cxn>
                <a:cxn ang="0">
                  <a:pos x="51" y="20"/>
                </a:cxn>
                <a:cxn ang="0">
                  <a:pos x="51" y="20"/>
                </a:cxn>
              </a:cxnLst>
              <a:rect l="0" t="0" r="r" b="b"/>
              <a:pathLst>
                <a:path w="82" h="162">
                  <a:moveTo>
                    <a:pt x="51" y="20"/>
                  </a:moveTo>
                  <a:cubicBezTo>
                    <a:pt x="50" y="20"/>
                    <a:pt x="41" y="25"/>
                    <a:pt x="33" y="37"/>
                  </a:cubicBezTo>
                  <a:cubicBezTo>
                    <a:pt x="32" y="39"/>
                    <a:pt x="41" y="56"/>
                    <a:pt x="46" y="56"/>
                  </a:cubicBezTo>
                  <a:cubicBezTo>
                    <a:pt x="47" y="58"/>
                    <a:pt x="48" y="63"/>
                    <a:pt x="50" y="66"/>
                  </a:cubicBezTo>
                  <a:cubicBezTo>
                    <a:pt x="50" y="67"/>
                    <a:pt x="53" y="69"/>
                    <a:pt x="54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7" y="102"/>
                    <a:pt x="82" y="109"/>
                    <a:pt x="82" y="120"/>
                  </a:cubicBezTo>
                  <a:cubicBezTo>
                    <a:pt x="82" y="126"/>
                    <a:pt x="79" y="126"/>
                    <a:pt x="82" y="131"/>
                  </a:cubicBezTo>
                  <a:cubicBezTo>
                    <a:pt x="71" y="133"/>
                    <a:pt x="65" y="140"/>
                    <a:pt x="62" y="146"/>
                  </a:cubicBezTo>
                  <a:cubicBezTo>
                    <a:pt x="59" y="145"/>
                    <a:pt x="55" y="145"/>
                    <a:pt x="54" y="146"/>
                  </a:cubicBezTo>
                  <a:cubicBezTo>
                    <a:pt x="53" y="148"/>
                    <a:pt x="45" y="162"/>
                    <a:pt x="40" y="162"/>
                  </a:cubicBezTo>
                  <a:cubicBezTo>
                    <a:pt x="39" y="162"/>
                    <a:pt x="38" y="158"/>
                    <a:pt x="38" y="157"/>
                  </a:cubicBezTo>
                  <a:cubicBezTo>
                    <a:pt x="38" y="152"/>
                    <a:pt x="39" y="148"/>
                    <a:pt x="39" y="145"/>
                  </a:cubicBezTo>
                  <a:cubicBezTo>
                    <a:pt x="45" y="144"/>
                    <a:pt x="46" y="139"/>
                    <a:pt x="51" y="138"/>
                  </a:cubicBezTo>
                  <a:cubicBezTo>
                    <a:pt x="51" y="129"/>
                    <a:pt x="60" y="119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76"/>
                    <a:pt x="48" y="69"/>
                    <a:pt x="36" y="57"/>
                  </a:cubicBezTo>
                  <a:cubicBezTo>
                    <a:pt x="28" y="50"/>
                    <a:pt x="19" y="39"/>
                    <a:pt x="13" y="29"/>
                  </a:cubicBezTo>
                  <a:cubicBezTo>
                    <a:pt x="9" y="22"/>
                    <a:pt x="4" y="16"/>
                    <a:pt x="0" y="9"/>
                  </a:cubicBezTo>
                  <a:cubicBezTo>
                    <a:pt x="10" y="7"/>
                    <a:pt x="22" y="6"/>
                    <a:pt x="26" y="0"/>
                  </a:cubicBezTo>
                  <a:cubicBezTo>
                    <a:pt x="29" y="4"/>
                    <a:pt x="36" y="6"/>
                    <a:pt x="40" y="8"/>
                  </a:cubicBezTo>
                  <a:cubicBezTo>
                    <a:pt x="45" y="11"/>
                    <a:pt x="46" y="13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5" name="Freeform 339" descr="Dark vertical"/>
            <p:cNvSpPr>
              <a:spLocks/>
            </p:cNvSpPr>
            <p:nvPr/>
          </p:nvSpPr>
          <p:spPr bwMode="auto">
            <a:xfrm>
              <a:off x="4105275" y="2469130"/>
              <a:ext cx="893763" cy="665163"/>
            </a:xfrm>
            <a:custGeom>
              <a:avLst/>
              <a:gdLst/>
              <a:ahLst/>
              <a:cxnLst>
                <a:cxn ang="0">
                  <a:pos x="50" y="199"/>
                </a:cxn>
                <a:cxn ang="0">
                  <a:pos x="72" y="212"/>
                </a:cxn>
                <a:cxn ang="0">
                  <a:pos x="73" y="232"/>
                </a:cxn>
                <a:cxn ang="0">
                  <a:pos x="65" y="237"/>
                </a:cxn>
                <a:cxn ang="0">
                  <a:pos x="105" y="260"/>
                </a:cxn>
                <a:cxn ang="0">
                  <a:pos x="167" y="286"/>
                </a:cxn>
                <a:cxn ang="0">
                  <a:pos x="174" y="281"/>
                </a:cxn>
                <a:cxn ang="0">
                  <a:pos x="186" y="278"/>
                </a:cxn>
                <a:cxn ang="0">
                  <a:pos x="256" y="278"/>
                </a:cxn>
                <a:cxn ang="0">
                  <a:pos x="266" y="322"/>
                </a:cxn>
                <a:cxn ang="0">
                  <a:pos x="297" y="354"/>
                </a:cxn>
                <a:cxn ang="0">
                  <a:pos x="340" y="334"/>
                </a:cxn>
                <a:cxn ang="0">
                  <a:pos x="368" y="354"/>
                </a:cxn>
                <a:cxn ang="0">
                  <a:pos x="382" y="360"/>
                </a:cxn>
                <a:cxn ang="0">
                  <a:pos x="398" y="354"/>
                </a:cxn>
                <a:cxn ang="0">
                  <a:pos x="428" y="344"/>
                </a:cxn>
                <a:cxn ang="0">
                  <a:pos x="468" y="308"/>
                </a:cxn>
                <a:cxn ang="0">
                  <a:pos x="475" y="266"/>
                </a:cxn>
                <a:cxn ang="0">
                  <a:pos x="477" y="263"/>
                </a:cxn>
                <a:cxn ang="0">
                  <a:pos x="480" y="256"/>
                </a:cxn>
                <a:cxn ang="0">
                  <a:pos x="470" y="244"/>
                </a:cxn>
                <a:cxn ang="0">
                  <a:pos x="457" y="227"/>
                </a:cxn>
                <a:cxn ang="0">
                  <a:pos x="434" y="193"/>
                </a:cxn>
                <a:cxn ang="0">
                  <a:pos x="438" y="191"/>
                </a:cxn>
                <a:cxn ang="0">
                  <a:pos x="434" y="169"/>
                </a:cxn>
                <a:cxn ang="0">
                  <a:pos x="427" y="169"/>
                </a:cxn>
                <a:cxn ang="0">
                  <a:pos x="420" y="177"/>
                </a:cxn>
                <a:cxn ang="0">
                  <a:pos x="396" y="158"/>
                </a:cxn>
                <a:cxn ang="0">
                  <a:pos x="416" y="141"/>
                </a:cxn>
                <a:cxn ang="0">
                  <a:pos x="426" y="144"/>
                </a:cxn>
                <a:cxn ang="0">
                  <a:pos x="431" y="154"/>
                </a:cxn>
                <a:cxn ang="0">
                  <a:pos x="457" y="146"/>
                </a:cxn>
                <a:cxn ang="0">
                  <a:pos x="487" y="94"/>
                </a:cxn>
                <a:cxn ang="0">
                  <a:pos x="503" y="91"/>
                </a:cxn>
                <a:cxn ang="0">
                  <a:pos x="498" y="66"/>
                </a:cxn>
                <a:cxn ang="0">
                  <a:pos x="470" y="65"/>
                </a:cxn>
                <a:cxn ang="0">
                  <a:pos x="380" y="6"/>
                </a:cxn>
                <a:cxn ang="0">
                  <a:pos x="336" y="4"/>
                </a:cxn>
                <a:cxn ang="0">
                  <a:pos x="346" y="17"/>
                </a:cxn>
                <a:cxn ang="0">
                  <a:pos x="336" y="42"/>
                </a:cxn>
                <a:cxn ang="0">
                  <a:pos x="328" y="48"/>
                </a:cxn>
                <a:cxn ang="0">
                  <a:pos x="357" y="62"/>
                </a:cxn>
                <a:cxn ang="0">
                  <a:pos x="360" y="79"/>
                </a:cxn>
                <a:cxn ang="0">
                  <a:pos x="318" y="92"/>
                </a:cxn>
                <a:cxn ang="0">
                  <a:pos x="312" y="122"/>
                </a:cxn>
                <a:cxn ang="0">
                  <a:pos x="296" y="122"/>
                </a:cxn>
                <a:cxn ang="0">
                  <a:pos x="239" y="122"/>
                </a:cxn>
                <a:cxn ang="0">
                  <a:pos x="199" y="119"/>
                </a:cxn>
                <a:cxn ang="0">
                  <a:pos x="128" y="91"/>
                </a:cxn>
                <a:cxn ang="0">
                  <a:pos x="116" y="66"/>
                </a:cxn>
                <a:cxn ang="0">
                  <a:pos x="68" y="74"/>
                </a:cxn>
                <a:cxn ang="0">
                  <a:pos x="54" y="92"/>
                </a:cxn>
                <a:cxn ang="0">
                  <a:pos x="47" y="118"/>
                </a:cxn>
                <a:cxn ang="0">
                  <a:pos x="17" y="146"/>
                </a:cxn>
                <a:cxn ang="0">
                  <a:pos x="17" y="175"/>
                </a:cxn>
              </a:cxnLst>
              <a:rect l="0" t="0" r="r" b="b"/>
              <a:pathLst>
                <a:path w="503" h="366">
                  <a:moveTo>
                    <a:pt x="17" y="175"/>
                  </a:moveTo>
                  <a:cubicBezTo>
                    <a:pt x="31" y="194"/>
                    <a:pt x="38" y="200"/>
                    <a:pt x="50" y="199"/>
                  </a:cubicBezTo>
                  <a:cubicBezTo>
                    <a:pt x="50" y="199"/>
                    <a:pt x="50" y="199"/>
                    <a:pt x="50" y="199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6" y="199"/>
                    <a:pt x="72" y="206"/>
                    <a:pt x="72" y="212"/>
                  </a:cubicBezTo>
                  <a:cubicBezTo>
                    <a:pt x="72" y="215"/>
                    <a:pt x="67" y="218"/>
                    <a:pt x="66" y="218"/>
                  </a:cubicBezTo>
                  <a:cubicBezTo>
                    <a:pt x="70" y="222"/>
                    <a:pt x="73" y="227"/>
                    <a:pt x="73" y="232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65" y="232"/>
                    <a:pt x="65" y="232"/>
                    <a:pt x="65" y="232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70" y="252"/>
                    <a:pt x="85" y="248"/>
                    <a:pt x="91" y="259"/>
                  </a:cubicBezTo>
                  <a:cubicBezTo>
                    <a:pt x="91" y="259"/>
                    <a:pt x="91" y="259"/>
                    <a:pt x="91" y="259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8" y="262"/>
                    <a:pt x="116" y="265"/>
                    <a:pt x="117" y="266"/>
                  </a:cubicBezTo>
                  <a:cubicBezTo>
                    <a:pt x="134" y="276"/>
                    <a:pt x="142" y="286"/>
                    <a:pt x="167" y="286"/>
                  </a:cubicBezTo>
                  <a:cubicBezTo>
                    <a:pt x="167" y="286"/>
                    <a:pt x="167" y="286"/>
                    <a:pt x="167" y="286"/>
                  </a:cubicBezTo>
                  <a:cubicBezTo>
                    <a:pt x="168" y="281"/>
                    <a:pt x="168" y="281"/>
                    <a:pt x="168" y="281"/>
                  </a:cubicBezTo>
                  <a:cubicBezTo>
                    <a:pt x="174" y="281"/>
                    <a:pt x="174" y="281"/>
                    <a:pt x="174" y="281"/>
                  </a:cubicBezTo>
                  <a:cubicBezTo>
                    <a:pt x="174" y="281"/>
                    <a:pt x="174" y="281"/>
                    <a:pt x="174" y="281"/>
                  </a:cubicBezTo>
                  <a:cubicBezTo>
                    <a:pt x="174" y="283"/>
                    <a:pt x="175" y="285"/>
                    <a:pt x="177" y="287"/>
                  </a:cubicBezTo>
                  <a:cubicBezTo>
                    <a:pt x="182" y="286"/>
                    <a:pt x="180" y="278"/>
                    <a:pt x="186" y="278"/>
                  </a:cubicBezTo>
                  <a:cubicBezTo>
                    <a:pt x="189" y="281"/>
                    <a:pt x="202" y="286"/>
                    <a:pt x="206" y="286"/>
                  </a:cubicBezTo>
                  <a:cubicBezTo>
                    <a:pt x="215" y="275"/>
                    <a:pt x="225" y="271"/>
                    <a:pt x="240" y="267"/>
                  </a:cubicBezTo>
                  <a:cubicBezTo>
                    <a:pt x="241" y="271"/>
                    <a:pt x="252" y="280"/>
                    <a:pt x="256" y="278"/>
                  </a:cubicBezTo>
                  <a:cubicBezTo>
                    <a:pt x="261" y="281"/>
                    <a:pt x="263" y="287"/>
                    <a:pt x="269" y="287"/>
                  </a:cubicBezTo>
                  <a:cubicBezTo>
                    <a:pt x="271" y="293"/>
                    <a:pt x="273" y="298"/>
                    <a:pt x="273" y="305"/>
                  </a:cubicBezTo>
                  <a:cubicBezTo>
                    <a:pt x="273" y="312"/>
                    <a:pt x="266" y="315"/>
                    <a:pt x="266" y="322"/>
                  </a:cubicBezTo>
                  <a:cubicBezTo>
                    <a:pt x="266" y="328"/>
                    <a:pt x="273" y="325"/>
                    <a:pt x="277" y="328"/>
                  </a:cubicBezTo>
                  <a:cubicBezTo>
                    <a:pt x="280" y="331"/>
                    <a:pt x="280" y="335"/>
                    <a:pt x="283" y="338"/>
                  </a:cubicBezTo>
                  <a:cubicBezTo>
                    <a:pt x="285" y="344"/>
                    <a:pt x="290" y="354"/>
                    <a:pt x="297" y="354"/>
                  </a:cubicBezTo>
                  <a:cubicBezTo>
                    <a:pt x="298" y="354"/>
                    <a:pt x="302" y="354"/>
                    <a:pt x="303" y="354"/>
                  </a:cubicBezTo>
                  <a:cubicBezTo>
                    <a:pt x="306" y="352"/>
                    <a:pt x="309" y="347"/>
                    <a:pt x="314" y="344"/>
                  </a:cubicBezTo>
                  <a:cubicBezTo>
                    <a:pt x="322" y="336"/>
                    <a:pt x="336" y="340"/>
                    <a:pt x="340" y="334"/>
                  </a:cubicBezTo>
                  <a:cubicBezTo>
                    <a:pt x="343" y="338"/>
                    <a:pt x="350" y="340"/>
                    <a:pt x="354" y="342"/>
                  </a:cubicBezTo>
                  <a:cubicBezTo>
                    <a:pt x="359" y="345"/>
                    <a:pt x="362" y="352"/>
                    <a:pt x="368" y="354"/>
                  </a:cubicBezTo>
                  <a:cubicBezTo>
                    <a:pt x="368" y="354"/>
                    <a:pt x="368" y="354"/>
                    <a:pt x="368" y="354"/>
                  </a:cubicBezTo>
                  <a:cubicBezTo>
                    <a:pt x="384" y="354"/>
                    <a:pt x="384" y="354"/>
                    <a:pt x="384" y="354"/>
                  </a:cubicBezTo>
                  <a:cubicBezTo>
                    <a:pt x="384" y="354"/>
                    <a:pt x="384" y="354"/>
                    <a:pt x="384" y="354"/>
                  </a:cubicBezTo>
                  <a:cubicBezTo>
                    <a:pt x="384" y="356"/>
                    <a:pt x="382" y="357"/>
                    <a:pt x="382" y="360"/>
                  </a:cubicBezTo>
                  <a:cubicBezTo>
                    <a:pt x="382" y="362"/>
                    <a:pt x="385" y="363"/>
                    <a:pt x="387" y="366"/>
                  </a:cubicBezTo>
                  <a:cubicBezTo>
                    <a:pt x="387" y="366"/>
                    <a:pt x="387" y="362"/>
                    <a:pt x="387" y="361"/>
                  </a:cubicBezTo>
                  <a:cubicBezTo>
                    <a:pt x="388" y="360"/>
                    <a:pt x="395" y="354"/>
                    <a:pt x="398" y="354"/>
                  </a:cubicBezTo>
                  <a:cubicBezTo>
                    <a:pt x="408" y="354"/>
                    <a:pt x="409" y="342"/>
                    <a:pt x="419" y="337"/>
                  </a:cubicBezTo>
                  <a:cubicBezTo>
                    <a:pt x="419" y="340"/>
                    <a:pt x="421" y="341"/>
                    <a:pt x="421" y="344"/>
                  </a:cubicBezTo>
                  <a:cubicBezTo>
                    <a:pt x="422" y="341"/>
                    <a:pt x="426" y="342"/>
                    <a:pt x="428" y="344"/>
                  </a:cubicBezTo>
                  <a:cubicBezTo>
                    <a:pt x="427" y="336"/>
                    <a:pt x="435" y="338"/>
                    <a:pt x="443" y="336"/>
                  </a:cubicBezTo>
                  <a:cubicBezTo>
                    <a:pt x="450" y="335"/>
                    <a:pt x="452" y="320"/>
                    <a:pt x="463" y="318"/>
                  </a:cubicBezTo>
                  <a:cubicBezTo>
                    <a:pt x="463" y="313"/>
                    <a:pt x="466" y="311"/>
                    <a:pt x="468" y="308"/>
                  </a:cubicBezTo>
                  <a:cubicBezTo>
                    <a:pt x="466" y="305"/>
                    <a:pt x="467" y="300"/>
                    <a:pt x="464" y="298"/>
                  </a:cubicBezTo>
                  <a:cubicBezTo>
                    <a:pt x="471" y="292"/>
                    <a:pt x="473" y="283"/>
                    <a:pt x="479" y="273"/>
                  </a:cubicBezTo>
                  <a:cubicBezTo>
                    <a:pt x="477" y="272"/>
                    <a:pt x="475" y="268"/>
                    <a:pt x="475" y="266"/>
                  </a:cubicBezTo>
                  <a:cubicBezTo>
                    <a:pt x="475" y="266"/>
                    <a:pt x="475" y="266"/>
                    <a:pt x="475" y="266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7" y="262"/>
                    <a:pt x="479" y="261"/>
                    <a:pt x="480" y="260"/>
                  </a:cubicBezTo>
                  <a:cubicBezTo>
                    <a:pt x="480" y="260"/>
                    <a:pt x="480" y="260"/>
                    <a:pt x="480" y="260"/>
                  </a:cubicBezTo>
                  <a:cubicBezTo>
                    <a:pt x="480" y="256"/>
                    <a:pt x="480" y="256"/>
                    <a:pt x="480" y="256"/>
                  </a:cubicBezTo>
                  <a:cubicBezTo>
                    <a:pt x="480" y="256"/>
                    <a:pt x="480" y="256"/>
                    <a:pt x="480" y="256"/>
                  </a:cubicBezTo>
                  <a:cubicBezTo>
                    <a:pt x="473" y="260"/>
                    <a:pt x="467" y="256"/>
                    <a:pt x="460" y="255"/>
                  </a:cubicBezTo>
                  <a:cubicBezTo>
                    <a:pt x="466" y="253"/>
                    <a:pt x="466" y="249"/>
                    <a:pt x="470" y="244"/>
                  </a:cubicBezTo>
                  <a:cubicBezTo>
                    <a:pt x="460" y="239"/>
                    <a:pt x="454" y="241"/>
                    <a:pt x="448" y="234"/>
                  </a:cubicBezTo>
                  <a:cubicBezTo>
                    <a:pt x="450" y="235"/>
                    <a:pt x="463" y="238"/>
                    <a:pt x="470" y="239"/>
                  </a:cubicBezTo>
                  <a:cubicBezTo>
                    <a:pt x="470" y="232"/>
                    <a:pt x="457" y="234"/>
                    <a:pt x="457" y="227"/>
                  </a:cubicBezTo>
                  <a:cubicBezTo>
                    <a:pt x="457" y="225"/>
                    <a:pt x="454" y="223"/>
                    <a:pt x="453" y="222"/>
                  </a:cubicBezTo>
                  <a:cubicBezTo>
                    <a:pt x="452" y="220"/>
                    <a:pt x="430" y="201"/>
                    <a:pt x="430" y="199"/>
                  </a:cubicBezTo>
                  <a:cubicBezTo>
                    <a:pt x="430" y="197"/>
                    <a:pt x="432" y="198"/>
                    <a:pt x="434" y="193"/>
                  </a:cubicBezTo>
                  <a:cubicBezTo>
                    <a:pt x="434" y="193"/>
                    <a:pt x="431" y="192"/>
                    <a:pt x="431" y="191"/>
                  </a:cubicBezTo>
                  <a:cubicBezTo>
                    <a:pt x="431" y="191"/>
                    <a:pt x="431" y="191"/>
                    <a:pt x="431" y="191"/>
                  </a:cubicBezTo>
                  <a:cubicBezTo>
                    <a:pt x="438" y="191"/>
                    <a:pt x="438" y="191"/>
                    <a:pt x="438" y="191"/>
                  </a:cubicBezTo>
                  <a:cubicBezTo>
                    <a:pt x="438" y="191"/>
                    <a:pt x="438" y="191"/>
                    <a:pt x="438" y="191"/>
                  </a:cubicBezTo>
                  <a:cubicBezTo>
                    <a:pt x="438" y="185"/>
                    <a:pt x="446" y="181"/>
                    <a:pt x="449" y="177"/>
                  </a:cubicBezTo>
                  <a:cubicBezTo>
                    <a:pt x="445" y="176"/>
                    <a:pt x="436" y="173"/>
                    <a:pt x="434" y="169"/>
                  </a:cubicBezTo>
                  <a:cubicBezTo>
                    <a:pt x="434" y="169"/>
                    <a:pt x="434" y="169"/>
                    <a:pt x="434" y="169"/>
                  </a:cubicBezTo>
                  <a:cubicBezTo>
                    <a:pt x="427" y="169"/>
                    <a:pt x="427" y="169"/>
                    <a:pt x="427" y="169"/>
                  </a:cubicBezTo>
                  <a:cubicBezTo>
                    <a:pt x="427" y="169"/>
                    <a:pt x="427" y="169"/>
                    <a:pt x="427" y="169"/>
                  </a:cubicBezTo>
                  <a:cubicBezTo>
                    <a:pt x="427" y="172"/>
                    <a:pt x="427" y="174"/>
                    <a:pt x="427" y="177"/>
                  </a:cubicBezTo>
                  <a:cubicBezTo>
                    <a:pt x="427" y="177"/>
                    <a:pt x="427" y="177"/>
                    <a:pt x="427" y="177"/>
                  </a:cubicBezTo>
                  <a:cubicBezTo>
                    <a:pt x="420" y="177"/>
                    <a:pt x="420" y="177"/>
                    <a:pt x="420" y="177"/>
                  </a:cubicBezTo>
                  <a:cubicBezTo>
                    <a:pt x="420" y="177"/>
                    <a:pt x="420" y="177"/>
                    <a:pt x="420" y="177"/>
                  </a:cubicBezTo>
                  <a:cubicBezTo>
                    <a:pt x="417" y="176"/>
                    <a:pt x="417" y="172"/>
                    <a:pt x="415" y="169"/>
                  </a:cubicBezTo>
                  <a:cubicBezTo>
                    <a:pt x="412" y="166"/>
                    <a:pt x="396" y="167"/>
                    <a:pt x="396" y="158"/>
                  </a:cubicBezTo>
                  <a:cubicBezTo>
                    <a:pt x="396" y="156"/>
                    <a:pt x="401" y="154"/>
                    <a:pt x="404" y="154"/>
                  </a:cubicBezTo>
                  <a:cubicBezTo>
                    <a:pt x="405" y="154"/>
                    <a:pt x="410" y="149"/>
                    <a:pt x="410" y="149"/>
                  </a:cubicBezTo>
                  <a:cubicBezTo>
                    <a:pt x="411" y="147"/>
                    <a:pt x="416" y="146"/>
                    <a:pt x="416" y="141"/>
                  </a:cubicBezTo>
                  <a:cubicBezTo>
                    <a:pt x="419" y="141"/>
                    <a:pt x="420" y="135"/>
                    <a:pt x="421" y="135"/>
                  </a:cubicBezTo>
                  <a:cubicBezTo>
                    <a:pt x="426" y="135"/>
                    <a:pt x="427" y="137"/>
                    <a:pt x="430" y="141"/>
                  </a:cubicBezTo>
                  <a:cubicBezTo>
                    <a:pt x="429" y="142"/>
                    <a:pt x="428" y="144"/>
                    <a:pt x="426" y="144"/>
                  </a:cubicBezTo>
                  <a:cubicBezTo>
                    <a:pt x="427" y="148"/>
                    <a:pt x="429" y="150"/>
                    <a:pt x="431" y="150"/>
                  </a:cubicBezTo>
                  <a:cubicBezTo>
                    <a:pt x="431" y="150"/>
                    <a:pt x="431" y="150"/>
                    <a:pt x="431" y="150"/>
                  </a:cubicBezTo>
                  <a:cubicBezTo>
                    <a:pt x="431" y="154"/>
                    <a:pt x="431" y="154"/>
                    <a:pt x="431" y="154"/>
                  </a:cubicBezTo>
                  <a:cubicBezTo>
                    <a:pt x="431" y="154"/>
                    <a:pt x="431" y="154"/>
                    <a:pt x="431" y="154"/>
                  </a:cubicBezTo>
                  <a:cubicBezTo>
                    <a:pt x="430" y="155"/>
                    <a:pt x="432" y="157"/>
                    <a:pt x="431" y="158"/>
                  </a:cubicBezTo>
                  <a:cubicBezTo>
                    <a:pt x="447" y="143"/>
                    <a:pt x="449" y="144"/>
                    <a:pt x="457" y="146"/>
                  </a:cubicBezTo>
                  <a:cubicBezTo>
                    <a:pt x="459" y="137"/>
                    <a:pt x="468" y="137"/>
                    <a:pt x="470" y="130"/>
                  </a:cubicBezTo>
                  <a:cubicBezTo>
                    <a:pt x="486" y="130"/>
                    <a:pt x="484" y="114"/>
                    <a:pt x="498" y="114"/>
                  </a:cubicBezTo>
                  <a:cubicBezTo>
                    <a:pt x="498" y="104"/>
                    <a:pt x="487" y="105"/>
                    <a:pt x="487" y="94"/>
                  </a:cubicBezTo>
                  <a:cubicBezTo>
                    <a:pt x="487" y="93"/>
                    <a:pt x="490" y="91"/>
                    <a:pt x="491" y="91"/>
                  </a:cubicBezTo>
                  <a:cubicBezTo>
                    <a:pt x="493" y="91"/>
                    <a:pt x="498" y="92"/>
                    <a:pt x="503" y="91"/>
                  </a:cubicBezTo>
                  <a:cubicBezTo>
                    <a:pt x="503" y="91"/>
                    <a:pt x="503" y="91"/>
                    <a:pt x="503" y="91"/>
                  </a:cubicBezTo>
                  <a:cubicBezTo>
                    <a:pt x="503" y="76"/>
                    <a:pt x="503" y="76"/>
                    <a:pt x="503" y="76"/>
                  </a:cubicBezTo>
                  <a:cubicBezTo>
                    <a:pt x="503" y="76"/>
                    <a:pt x="503" y="76"/>
                    <a:pt x="503" y="76"/>
                  </a:cubicBezTo>
                  <a:cubicBezTo>
                    <a:pt x="501" y="74"/>
                    <a:pt x="498" y="70"/>
                    <a:pt x="498" y="66"/>
                  </a:cubicBezTo>
                  <a:cubicBezTo>
                    <a:pt x="498" y="65"/>
                    <a:pt x="498" y="62"/>
                    <a:pt x="498" y="59"/>
                  </a:cubicBezTo>
                  <a:cubicBezTo>
                    <a:pt x="496" y="59"/>
                    <a:pt x="496" y="56"/>
                    <a:pt x="492" y="56"/>
                  </a:cubicBezTo>
                  <a:cubicBezTo>
                    <a:pt x="483" y="56"/>
                    <a:pt x="479" y="65"/>
                    <a:pt x="470" y="65"/>
                  </a:cubicBezTo>
                  <a:cubicBezTo>
                    <a:pt x="457" y="65"/>
                    <a:pt x="449" y="48"/>
                    <a:pt x="436" y="43"/>
                  </a:cubicBezTo>
                  <a:cubicBezTo>
                    <a:pt x="424" y="40"/>
                    <a:pt x="410" y="37"/>
                    <a:pt x="408" y="24"/>
                  </a:cubicBezTo>
                  <a:cubicBezTo>
                    <a:pt x="393" y="24"/>
                    <a:pt x="392" y="10"/>
                    <a:pt x="380" y="6"/>
                  </a:cubicBezTo>
                  <a:cubicBezTo>
                    <a:pt x="372" y="4"/>
                    <a:pt x="368" y="4"/>
                    <a:pt x="358" y="0"/>
                  </a:cubicBezTo>
                  <a:cubicBezTo>
                    <a:pt x="358" y="0"/>
                    <a:pt x="358" y="0"/>
                    <a:pt x="358" y="0"/>
                  </a:cubicBezTo>
                  <a:cubicBezTo>
                    <a:pt x="336" y="4"/>
                    <a:pt x="336" y="4"/>
                    <a:pt x="336" y="4"/>
                  </a:cubicBezTo>
                  <a:cubicBezTo>
                    <a:pt x="336" y="4"/>
                    <a:pt x="336" y="4"/>
                    <a:pt x="336" y="4"/>
                  </a:cubicBezTo>
                  <a:cubicBezTo>
                    <a:pt x="338" y="5"/>
                    <a:pt x="336" y="6"/>
                    <a:pt x="336" y="7"/>
                  </a:cubicBezTo>
                  <a:cubicBezTo>
                    <a:pt x="336" y="12"/>
                    <a:pt x="346" y="11"/>
                    <a:pt x="346" y="17"/>
                  </a:cubicBezTo>
                  <a:cubicBezTo>
                    <a:pt x="346" y="21"/>
                    <a:pt x="343" y="23"/>
                    <a:pt x="343" y="28"/>
                  </a:cubicBezTo>
                  <a:cubicBezTo>
                    <a:pt x="343" y="30"/>
                    <a:pt x="346" y="33"/>
                    <a:pt x="348" y="35"/>
                  </a:cubicBezTo>
                  <a:cubicBezTo>
                    <a:pt x="346" y="38"/>
                    <a:pt x="340" y="42"/>
                    <a:pt x="336" y="42"/>
                  </a:cubicBezTo>
                  <a:cubicBezTo>
                    <a:pt x="335" y="42"/>
                    <a:pt x="333" y="42"/>
                    <a:pt x="329" y="42"/>
                  </a:cubicBezTo>
                  <a:cubicBezTo>
                    <a:pt x="329" y="42"/>
                    <a:pt x="329" y="42"/>
                    <a:pt x="329" y="42"/>
                  </a:cubicBezTo>
                  <a:cubicBezTo>
                    <a:pt x="328" y="48"/>
                    <a:pt x="328" y="48"/>
                    <a:pt x="328" y="48"/>
                  </a:cubicBezTo>
                  <a:cubicBezTo>
                    <a:pt x="328" y="48"/>
                    <a:pt x="328" y="48"/>
                    <a:pt x="328" y="48"/>
                  </a:cubicBezTo>
                  <a:cubicBezTo>
                    <a:pt x="330" y="59"/>
                    <a:pt x="333" y="65"/>
                    <a:pt x="346" y="65"/>
                  </a:cubicBezTo>
                  <a:cubicBezTo>
                    <a:pt x="352" y="65"/>
                    <a:pt x="349" y="62"/>
                    <a:pt x="357" y="62"/>
                  </a:cubicBezTo>
                  <a:cubicBezTo>
                    <a:pt x="360" y="62"/>
                    <a:pt x="361" y="65"/>
                    <a:pt x="366" y="66"/>
                  </a:cubicBezTo>
                  <a:cubicBezTo>
                    <a:pt x="366" y="68"/>
                    <a:pt x="368" y="70"/>
                    <a:pt x="372" y="72"/>
                  </a:cubicBezTo>
                  <a:cubicBezTo>
                    <a:pt x="372" y="74"/>
                    <a:pt x="365" y="79"/>
                    <a:pt x="360" y="79"/>
                  </a:cubicBezTo>
                  <a:cubicBezTo>
                    <a:pt x="359" y="79"/>
                    <a:pt x="339" y="88"/>
                    <a:pt x="338" y="92"/>
                  </a:cubicBezTo>
                  <a:cubicBezTo>
                    <a:pt x="338" y="92"/>
                    <a:pt x="338" y="92"/>
                    <a:pt x="338" y="92"/>
                  </a:cubicBezTo>
                  <a:cubicBezTo>
                    <a:pt x="318" y="92"/>
                    <a:pt x="318" y="92"/>
                    <a:pt x="318" y="92"/>
                  </a:cubicBezTo>
                  <a:cubicBezTo>
                    <a:pt x="318" y="92"/>
                    <a:pt x="318" y="92"/>
                    <a:pt x="318" y="92"/>
                  </a:cubicBezTo>
                  <a:cubicBezTo>
                    <a:pt x="318" y="99"/>
                    <a:pt x="324" y="102"/>
                    <a:pt x="324" y="106"/>
                  </a:cubicBezTo>
                  <a:cubicBezTo>
                    <a:pt x="324" y="112"/>
                    <a:pt x="316" y="120"/>
                    <a:pt x="312" y="122"/>
                  </a:cubicBezTo>
                  <a:cubicBezTo>
                    <a:pt x="312" y="122"/>
                    <a:pt x="312" y="122"/>
                    <a:pt x="312" y="122"/>
                  </a:cubicBezTo>
                  <a:cubicBezTo>
                    <a:pt x="296" y="122"/>
                    <a:pt x="296" y="122"/>
                    <a:pt x="296" y="122"/>
                  </a:cubicBezTo>
                  <a:cubicBezTo>
                    <a:pt x="296" y="122"/>
                    <a:pt x="296" y="122"/>
                    <a:pt x="296" y="122"/>
                  </a:cubicBezTo>
                  <a:cubicBezTo>
                    <a:pt x="290" y="124"/>
                    <a:pt x="278" y="132"/>
                    <a:pt x="274" y="132"/>
                  </a:cubicBezTo>
                  <a:cubicBezTo>
                    <a:pt x="267" y="132"/>
                    <a:pt x="242" y="125"/>
                    <a:pt x="239" y="122"/>
                  </a:cubicBezTo>
                  <a:cubicBezTo>
                    <a:pt x="239" y="122"/>
                    <a:pt x="239" y="122"/>
                    <a:pt x="239" y="122"/>
                  </a:cubicBezTo>
                  <a:cubicBezTo>
                    <a:pt x="210" y="122"/>
                    <a:pt x="210" y="122"/>
                    <a:pt x="210" y="122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192" y="120"/>
                    <a:pt x="179" y="111"/>
                    <a:pt x="177" y="104"/>
                  </a:cubicBezTo>
                  <a:cubicBezTo>
                    <a:pt x="165" y="104"/>
                    <a:pt x="152" y="93"/>
                    <a:pt x="136" y="93"/>
                  </a:cubicBezTo>
                  <a:cubicBezTo>
                    <a:pt x="135" y="93"/>
                    <a:pt x="128" y="92"/>
                    <a:pt x="128" y="91"/>
                  </a:cubicBezTo>
                  <a:cubicBezTo>
                    <a:pt x="127" y="88"/>
                    <a:pt x="127" y="87"/>
                    <a:pt x="127" y="85"/>
                  </a:cubicBezTo>
                  <a:cubicBezTo>
                    <a:pt x="127" y="84"/>
                    <a:pt x="127" y="81"/>
                    <a:pt x="127" y="80"/>
                  </a:cubicBezTo>
                  <a:cubicBezTo>
                    <a:pt x="125" y="79"/>
                    <a:pt x="116" y="70"/>
                    <a:pt x="116" y="66"/>
                  </a:cubicBezTo>
                  <a:cubicBezTo>
                    <a:pt x="100" y="66"/>
                    <a:pt x="89" y="61"/>
                    <a:pt x="82" y="50"/>
                  </a:cubicBezTo>
                  <a:cubicBezTo>
                    <a:pt x="68" y="47"/>
                    <a:pt x="81" y="55"/>
                    <a:pt x="70" y="60"/>
                  </a:cubicBezTo>
                  <a:cubicBezTo>
                    <a:pt x="61" y="60"/>
                    <a:pt x="79" y="73"/>
                    <a:pt x="68" y="74"/>
                  </a:cubicBezTo>
                  <a:cubicBezTo>
                    <a:pt x="67" y="74"/>
                    <a:pt x="66" y="74"/>
                    <a:pt x="65" y="74"/>
                  </a:cubicBezTo>
                  <a:cubicBezTo>
                    <a:pt x="61" y="74"/>
                    <a:pt x="55" y="72"/>
                    <a:pt x="53" y="70"/>
                  </a:cubicBezTo>
                  <a:cubicBezTo>
                    <a:pt x="50" y="75"/>
                    <a:pt x="56" y="91"/>
                    <a:pt x="54" y="92"/>
                  </a:cubicBezTo>
                  <a:cubicBezTo>
                    <a:pt x="50" y="93"/>
                    <a:pt x="35" y="91"/>
                    <a:pt x="35" y="98"/>
                  </a:cubicBezTo>
                  <a:cubicBezTo>
                    <a:pt x="47" y="99"/>
                    <a:pt x="41" y="111"/>
                    <a:pt x="47" y="112"/>
                  </a:cubicBezTo>
                  <a:cubicBezTo>
                    <a:pt x="47" y="114"/>
                    <a:pt x="47" y="116"/>
                    <a:pt x="47" y="118"/>
                  </a:cubicBezTo>
                  <a:cubicBezTo>
                    <a:pt x="47" y="128"/>
                    <a:pt x="43" y="132"/>
                    <a:pt x="37" y="136"/>
                  </a:cubicBezTo>
                  <a:cubicBezTo>
                    <a:pt x="35" y="137"/>
                    <a:pt x="27" y="135"/>
                    <a:pt x="23" y="138"/>
                  </a:cubicBezTo>
                  <a:cubicBezTo>
                    <a:pt x="22" y="139"/>
                    <a:pt x="21" y="144"/>
                    <a:pt x="17" y="146"/>
                  </a:cubicBezTo>
                  <a:cubicBezTo>
                    <a:pt x="13" y="147"/>
                    <a:pt x="0" y="148"/>
                    <a:pt x="0" y="150"/>
                  </a:cubicBezTo>
                  <a:cubicBezTo>
                    <a:pt x="0" y="155"/>
                    <a:pt x="3" y="157"/>
                    <a:pt x="4" y="165"/>
                  </a:cubicBezTo>
                  <a:cubicBezTo>
                    <a:pt x="11" y="165"/>
                    <a:pt x="16" y="167"/>
                    <a:pt x="17" y="175"/>
                  </a:cubicBezTo>
                  <a:cubicBezTo>
                    <a:pt x="17" y="175"/>
                    <a:pt x="17" y="175"/>
                    <a:pt x="17" y="17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6" name="Freeform 340" descr="Dark vertical"/>
            <p:cNvSpPr>
              <a:spLocks/>
            </p:cNvSpPr>
            <p:nvPr/>
          </p:nvSpPr>
          <p:spPr bwMode="auto">
            <a:xfrm>
              <a:off x="4773613" y="3139055"/>
              <a:ext cx="39687" cy="3492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2" y="5"/>
                </a:cxn>
                <a:cxn ang="0">
                  <a:pos x="10" y="19"/>
                </a:cxn>
                <a:cxn ang="0">
                  <a:pos x="2" y="11"/>
                </a:cxn>
                <a:cxn ang="0">
                  <a:pos x="2" y="11"/>
                </a:cxn>
                <a:cxn ang="0">
                  <a:pos x="0" y="11"/>
                </a:cxn>
              </a:cxnLst>
              <a:rect l="0" t="0" r="r" b="b"/>
              <a:pathLst>
                <a:path w="22" h="19">
                  <a:moveTo>
                    <a:pt x="0" y="11"/>
                  </a:moveTo>
                  <a:cubicBezTo>
                    <a:pt x="1" y="6"/>
                    <a:pt x="7" y="3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3"/>
                    <a:pt x="22" y="4"/>
                    <a:pt x="22" y="5"/>
                  </a:cubicBezTo>
                  <a:cubicBezTo>
                    <a:pt x="22" y="12"/>
                    <a:pt x="16" y="19"/>
                    <a:pt x="10" y="19"/>
                  </a:cubicBezTo>
                  <a:cubicBezTo>
                    <a:pt x="4" y="19"/>
                    <a:pt x="2" y="16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7" name="Freeform 341" descr="Dark vertical"/>
            <p:cNvSpPr>
              <a:spLocks/>
            </p:cNvSpPr>
            <p:nvPr/>
          </p:nvSpPr>
          <p:spPr bwMode="auto">
            <a:xfrm>
              <a:off x="4954588" y="3034280"/>
              <a:ext cx="26987" cy="55563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6" y="20"/>
                </a:cxn>
                <a:cxn ang="0">
                  <a:pos x="7" y="31"/>
                </a:cxn>
                <a:cxn ang="0">
                  <a:pos x="0" y="19"/>
                </a:cxn>
                <a:cxn ang="0">
                  <a:pos x="0" y="12"/>
                </a:cxn>
                <a:cxn ang="0">
                  <a:pos x="5" y="12"/>
                </a:cxn>
                <a:cxn ang="0">
                  <a:pos x="16" y="2"/>
                </a:cxn>
                <a:cxn ang="0">
                  <a:pos x="16" y="2"/>
                </a:cxn>
              </a:cxnLst>
              <a:rect l="0" t="0" r="r" b="b"/>
              <a:pathLst>
                <a:path w="16" h="31">
                  <a:moveTo>
                    <a:pt x="16" y="2"/>
                  </a:moveTo>
                  <a:cubicBezTo>
                    <a:pt x="16" y="11"/>
                    <a:pt x="16" y="14"/>
                    <a:pt x="16" y="20"/>
                  </a:cubicBezTo>
                  <a:cubicBezTo>
                    <a:pt x="16" y="25"/>
                    <a:pt x="13" y="31"/>
                    <a:pt x="7" y="31"/>
                  </a:cubicBezTo>
                  <a:cubicBezTo>
                    <a:pt x="2" y="31"/>
                    <a:pt x="0" y="24"/>
                    <a:pt x="0" y="19"/>
                  </a:cubicBezTo>
                  <a:cubicBezTo>
                    <a:pt x="0" y="15"/>
                    <a:pt x="0" y="13"/>
                    <a:pt x="0" y="12"/>
                  </a:cubicBezTo>
                  <a:cubicBezTo>
                    <a:pt x="2" y="12"/>
                    <a:pt x="3" y="12"/>
                    <a:pt x="5" y="12"/>
                  </a:cubicBezTo>
                  <a:cubicBezTo>
                    <a:pt x="5" y="0"/>
                    <a:pt x="10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8" name="Freeform 342" descr="Dark vertical"/>
            <p:cNvSpPr>
              <a:spLocks/>
            </p:cNvSpPr>
            <p:nvPr/>
          </p:nvSpPr>
          <p:spPr bwMode="auto">
            <a:xfrm>
              <a:off x="5010150" y="2864418"/>
              <a:ext cx="1588" cy="952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2" h="7">
                  <a:moveTo>
                    <a:pt x="0" y="7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49" name="Freeform 343" descr="Dark vertical"/>
            <p:cNvSpPr>
              <a:spLocks/>
            </p:cNvSpPr>
            <p:nvPr/>
          </p:nvSpPr>
          <p:spPr bwMode="auto">
            <a:xfrm>
              <a:off x="4968875" y="2770755"/>
              <a:ext cx="63500" cy="85725"/>
            </a:xfrm>
            <a:custGeom>
              <a:avLst/>
              <a:gdLst/>
              <a:ahLst/>
              <a:cxnLst>
                <a:cxn ang="0">
                  <a:pos x="3" y="9"/>
                </a:cxn>
                <a:cxn ang="0">
                  <a:pos x="15" y="0"/>
                </a:cxn>
                <a:cxn ang="0">
                  <a:pos x="30" y="12"/>
                </a:cxn>
                <a:cxn ang="0">
                  <a:pos x="35" y="33"/>
                </a:cxn>
                <a:cxn ang="0">
                  <a:pos x="18" y="45"/>
                </a:cxn>
                <a:cxn ang="0">
                  <a:pos x="12" y="27"/>
                </a:cxn>
                <a:cxn ang="0">
                  <a:pos x="0" y="17"/>
                </a:cxn>
                <a:cxn ang="0">
                  <a:pos x="3" y="9"/>
                </a:cxn>
                <a:cxn ang="0">
                  <a:pos x="3" y="9"/>
                </a:cxn>
              </a:cxnLst>
              <a:rect l="0" t="0" r="r" b="b"/>
              <a:pathLst>
                <a:path w="35" h="47">
                  <a:moveTo>
                    <a:pt x="3" y="9"/>
                  </a:moveTo>
                  <a:cubicBezTo>
                    <a:pt x="6" y="1"/>
                    <a:pt x="15" y="0"/>
                    <a:pt x="15" y="0"/>
                  </a:cubicBezTo>
                  <a:cubicBezTo>
                    <a:pt x="19" y="6"/>
                    <a:pt x="23" y="12"/>
                    <a:pt x="30" y="12"/>
                  </a:cubicBezTo>
                  <a:cubicBezTo>
                    <a:pt x="31" y="20"/>
                    <a:pt x="35" y="26"/>
                    <a:pt x="35" y="33"/>
                  </a:cubicBezTo>
                  <a:cubicBezTo>
                    <a:pt x="35" y="47"/>
                    <a:pt x="19" y="35"/>
                    <a:pt x="18" y="45"/>
                  </a:cubicBezTo>
                  <a:cubicBezTo>
                    <a:pt x="10" y="45"/>
                    <a:pt x="15" y="33"/>
                    <a:pt x="12" y="27"/>
                  </a:cubicBezTo>
                  <a:cubicBezTo>
                    <a:pt x="8" y="21"/>
                    <a:pt x="0" y="23"/>
                    <a:pt x="0" y="17"/>
                  </a:cubicBezTo>
                  <a:cubicBezTo>
                    <a:pt x="0" y="15"/>
                    <a:pt x="3" y="12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0" name="Freeform 344" descr="Dark vertical"/>
            <p:cNvSpPr>
              <a:spLocks/>
            </p:cNvSpPr>
            <p:nvPr/>
          </p:nvSpPr>
          <p:spPr bwMode="auto">
            <a:xfrm>
              <a:off x="4918075" y="2675505"/>
              <a:ext cx="80963" cy="1111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1" y="5"/>
                </a:cxn>
                <a:cxn ang="0">
                  <a:pos x="45" y="11"/>
                </a:cxn>
                <a:cxn ang="0">
                  <a:pos x="36" y="9"/>
                </a:cxn>
                <a:cxn ang="0">
                  <a:pos x="33" y="15"/>
                </a:cxn>
                <a:cxn ang="0">
                  <a:pos x="37" y="24"/>
                </a:cxn>
                <a:cxn ang="0">
                  <a:pos x="33" y="30"/>
                </a:cxn>
                <a:cxn ang="0">
                  <a:pos x="27" y="35"/>
                </a:cxn>
                <a:cxn ang="0">
                  <a:pos x="33" y="41"/>
                </a:cxn>
                <a:cxn ang="0">
                  <a:pos x="44" y="52"/>
                </a:cxn>
                <a:cxn ang="0">
                  <a:pos x="44" y="52"/>
                </a:cxn>
                <a:cxn ang="0">
                  <a:pos x="45" y="53"/>
                </a:cxn>
                <a:cxn ang="0">
                  <a:pos x="45" y="53"/>
                </a:cxn>
                <a:cxn ang="0">
                  <a:pos x="32" y="61"/>
                </a:cxn>
                <a:cxn ang="0">
                  <a:pos x="28" y="59"/>
                </a:cxn>
                <a:cxn ang="0">
                  <a:pos x="21" y="55"/>
                </a:cxn>
                <a:cxn ang="0">
                  <a:pos x="8" y="49"/>
                </a:cxn>
                <a:cxn ang="0">
                  <a:pos x="13" y="44"/>
                </a:cxn>
                <a:cxn ang="0">
                  <a:pos x="0" y="34"/>
                </a:cxn>
                <a:cxn ang="0">
                  <a:pos x="13" y="17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5" h="61">
                  <a:moveTo>
                    <a:pt x="42" y="0"/>
                  </a:moveTo>
                  <a:cubicBezTo>
                    <a:pt x="40" y="1"/>
                    <a:pt x="41" y="3"/>
                    <a:pt x="41" y="5"/>
                  </a:cubicBezTo>
                  <a:cubicBezTo>
                    <a:pt x="41" y="7"/>
                    <a:pt x="45" y="10"/>
                    <a:pt x="45" y="11"/>
                  </a:cubicBezTo>
                  <a:cubicBezTo>
                    <a:pt x="41" y="11"/>
                    <a:pt x="39" y="11"/>
                    <a:pt x="36" y="9"/>
                  </a:cubicBezTo>
                  <a:cubicBezTo>
                    <a:pt x="35" y="11"/>
                    <a:pt x="33" y="12"/>
                    <a:pt x="33" y="15"/>
                  </a:cubicBezTo>
                  <a:cubicBezTo>
                    <a:pt x="33" y="18"/>
                    <a:pt x="37" y="20"/>
                    <a:pt x="37" y="24"/>
                  </a:cubicBezTo>
                  <a:cubicBezTo>
                    <a:pt x="37" y="29"/>
                    <a:pt x="34" y="29"/>
                    <a:pt x="33" y="30"/>
                  </a:cubicBezTo>
                  <a:cubicBezTo>
                    <a:pt x="30" y="30"/>
                    <a:pt x="27" y="34"/>
                    <a:pt x="27" y="35"/>
                  </a:cubicBezTo>
                  <a:cubicBezTo>
                    <a:pt x="27" y="37"/>
                    <a:pt x="30" y="40"/>
                    <a:pt x="33" y="41"/>
                  </a:cubicBezTo>
                  <a:cubicBezTo>
                    <a:pt x="37" y="42"/>
                    <a:pt x="41" y="47"/>
                    <a:pt x="4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37" y="54"/>
                    <a:pt x="35" y="53"/>
                    <a:pt x="32" y="61"/>
                  </a:cubicBezTo>
                  <a:cubicBezTo>
                    <a:pt x="32" y="61"/>
                    <a:pt x="28" y="60"/>
                    <a:pt x="28" y="59"/>
                  </a:cubicBezTo>
                  <a:cubicBezTo>
                    <a:pt x="25" y="59"/>
                    <a:pt x="23" y="55"/>
                    <a:pt x="21" y="55"/>
                  </a:cubicBezTo>
                  <a:cubicBezTo>
                    <a:pt x="18" y="55"/>
                    <a:pt x="8" y="53"/>
                    <a:pt x="8" y="49"/>
                  </a:cubicBezTo>
                  <a:cubicBezTo>
                    <a:pt x="8" y="48"/>
                    <a:pt x="11" y="45"/>
                    <a:pt x="13" y="44"/>
                  </a:cubicBezTo>
                  <a:cubicBezTo>
                    <a:pt x="8" y="40"/>
                    <a:pt x="7" y="35"/>
                    <a:pt x="0" y="34"/>
                  </a:cubicBezTo>
                  <a:cubicBezTo>
                    <a:pt x="2" y="25"/>
                    <a:pt x="11" y="24"/>
                    <a:pt x="13" y="17"/>
                  </a:cubicBezTo>
                  <a:cubicBezTo>
                    <a:pt x="29" y="17"/>
                    <a:pt x="28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1" name="Freeform 345" descr="Dark vertical"/>
            <p:cNvSpPr>
              <a:spLocks/>
            </p:cNvSpPr>
            <p:nvPr/>
          </p:nvSpPr>
          <p:spPr bwMode="auto">
            <a:xfrm>
              <a:off x="5076825" y="3004118"/>
              <a:ext cx="1588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2" y="4"/>
                    <a:pt x="1" y="5"/>
                    <a:pt x="0" y="6"/>
                  </a:cubicBezTo>
                  <a:cubicBezTo>
                    <a:pt x="0" y="3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2" name="Freeform 346" descr="Dark vertical"/>
            <p:cNvSpPr>
              <a:spLocks/>
            </p:cNvSpPr>
            <p:nvPr/>
          </p:nvSpPr>
          <p:spPr bwMode="auto">
            <a:xfrm>
              <a:off x="5086350" y="2962843"/>
              <a:ext cx="6350" cy="1270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3"/>
                    <a:pt x="3" y="4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3" name="Freeform 347" descr="Dark vertical"/>
            <p:cNvSpPr>
              <a:spLocks/>
            </p:cNvSpPr>
            <p:nvPr/>
          </p:nvSpPr>
          <p:spPr bwMode="auto">
            <a:xfrm>
              <a:off x="5119688" y="2626293"/>
              <a:ext cx="95250" cy="79375"/>
            </a:xfrm>
            <a:custGeom>
              <a:avLst/>
              <a:gdLst/>
              <a:ahLst/>
              <a:cxnLst>
                <a:cxn ang="0">
                  <a:pos x="13" y="43"/>
                </a:cxn>
                <a:cxn ang="0">
                  <a:pos x="9" y="43"/>
                </a:cxn>
                <a:cxn ang="0">
                  <a:pos x="12" y="41"/>
                </a:cxn>
                <a:cxn ang="0">
                  <a:pos x="4" y="31"/>
                </a:cxn>
                <a:cxn ang="0">
                  <a:pos x="12" y="26"/>
                </a:cxn>
                <a:cxn ang="0">
                  <a:pos x="12" y="21"/>
                </a:cxn>
                <a:cxn ang="0">
                  <a:pos x="9" y="21"/>
                </a:cxn>
                <a:cxn ang="0">
                  <a:pos x="9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7" y="9"/>
                </a:cxn>
                <a:cxn ang="0">
                  <a:pos x="39" y="17"/>
                </a:cxn>
                <a:cxn ang="0">
                  <a:pos x="40" y="12"/>
                </a:cxn>
                <a:cxn ang="0">
                  <a:pos x="54" y="24"/>
                </a:cxn>
                <a:cxn ang="0">
                  <a:pos x="40" y="27"/>
                </a:cxn>
                <a:cxn ang="0">
                  <a:pos x="39" y="36"/>
                </a:cxn>
                <a:cxn ang="0">
                  <a:pos x="22" y="30"/>
                </a:cxn>
                <a:cxn ang="0">
                  <a:pos x="12" y="33"/>
                </a:cxn>
                <a:cxn ang="0">
                  <a:pos x="21" y="38"/>
                </a:cxn>
                <a:cxn ang="0">
                  <a:pos x="13" y="43"/>
                </a:cxn>
                <a:cxn ang="0">
                  <a:pos x="13" y="43"/>
                </a:cxn>
              </a:cxnLst>
              <a:rect l="0" t="0" r="r" b="b"/>
              <a:pathLst>
                <a:path w="54" h="43">
                  <a:moveTo>
                    <a:pt x="13" y="43"/>
                  </a:moveTo>
                  <a:cubicBezTo>
                    <a:pt x="12" y="43"/>
                    <a:pt x="11" y="43"/>
                    <a:pt x="9" y="43"/>
                  </a:cubicBezTo>
                  <a:cubicBezTo>
                    <a:pt x="9" y="42"/>
                    <a:pt x="12" y="41"/>
                    <a:pt x="12" y="41"/>
                  </a:cubicBezTo>
                  <a:cubicBezTo>
                    <a:pt x="9" y="37"/>
                    <a:pt x="4" y="36"/>
                    <a:pt x="4" y="31"/>
                  </a:cubicBezTo>
                  <a:cubicBezTo>
                    <a:pt x="4" y="27"/>
                    <a:pt x="9" y="26"/>
                    <a:pt x="12" y="26"/>
                  </a:cubicBezTo>
                  <a:cubicBezTo>
                    <a:pt x="12" y="24"/>
                    <a:pt x="12" y="23"/>
                    <a:pt x="12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0"/>
                    <a:pt x="9" y="18"/>
                    <a:pt x="9" y="17"/>
                  </a:cubicBezTo>
                  <a:cubicBezTo>
                    <a:pt x="9" y="13"/>
                    <a:pt x="7" y="9"/>
                    <a:pt x="6" y="6"/>
                  </a:cubicBezTo>
                  <a:cubicBezTo>
                    <a:pt x="2" y="6"/>
                    <a:pt x="0" y="2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6" y="0"/>
                    <a:pt x="14" y="8"/>
                    <a:pt x="17" y="9"/>
                  </a:cubicBezTo>
                  <a:cubicBezTo>
                    <a:pt x="25" y="13"/>
                    <a:pt x="30" y="14"/>
                    <a:pt x="39" y="17"/>
                  </a:cubicBezTo>
                  <a:cubicBezTo>
                    <a:pt x="39" y="16"/>
                    <a:pt x="40" y="13"/>
                    <a:pt x="40" y="12"/>
                  </a:cubicBezTo>
                  <a:cubicBezTo>
                    <a:pt x="45" y="18"/>
                    <a:pt x="47" y="20"/>
                    <a:pt x="54" y="24"/>
                  </a:cubicBezTo>
                  <a:cubicBezTo>
                    <a:pt x="47" y="25"/>
                    <a:pt x="45" y="27"/>
                    <a:pt x="40" y="27"/>
                  </a:cubicBezTo>
                  <a:cubicBezTo>
                    <a:pt x="40" y="30"/>
                    <a:pt x="38" y="33"/>
                    <a:pt x="39" y="36"/>
                  </a:cubicBezTo>
                  <a:cubicBezTo>
                    <a:pt x="30" y="36"/>
                    <a:pt x="28" y="30"/>
                    <a:pt x="22" y="30"/>
                  </a:cubicBezTo>
                  <a:cubicBezTo>
                    <a:pt x="18" y="30"/>
                    <a:pt x="17" y="33"/>
                    <a:pt x="12" y="33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19" y="43"/>
                    <a:pt x="17" y="43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4" name="Freeform 348" descr="Dark vertical"/>
            <p:cNvSpPr>
              <a:spLocks/>
            </p:cNvSpPr>
            <p:nvPr/>
          </p:nvSpPr>
          <p:spPr bwMode="auto">
            <a:xfrm>
              <a:off x="5097463" y="2851718"/>
              <a:ext cx="38100" cy="30162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9" y="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5"/>
                </a:cxn>
                <a:cxn ang="0">
                  <a:pos x="13" y="8"/>
                </a:cxn>
                <a:cxn ang="0">
                  <a:pos x="10" y="17"/>
                </a:cxn>
                <a:cxn ang="0">
                  <a:pos x="0" y="8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21" h="17">
                  <a:moveTo>
                    <a:pt x="6" y="3"/>
                  </a:moveTo>
                  <a:cubicBezTo>
                    <a:pt x="7" y="3"/>
                    <a:pt x="8" y="3"/>
                    <a:pt x="9" y="3"/>
                  </a:cubicBezTo>
                  <a:cubicBezTo>
                    <a:pt x="10" y="3"/>
                    <a:pt x="13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"/>
                    <a:pt x="21" y="3"/>
                    <a:pt x="21" y="5"/>
                  </a:cubicBezTo>
                  <a:cubicBezTo>
                    <a:pt x="20" y="9"/>
                    <a:pt x="15" y="7"/>
                    <a:pt x="13" y="8"/>
                  </a:cubicBezTo>
                  <a:cubicBezTo>
                    <a:pt x="10" y="9"/>
                    <a:pt x="10" y="17"/>
                    <a:pt x="10" y="17"/>
                  </a:cubicBezTo>
                  <a:cubicBezTo>
                    <a:pt x="8" y="17"/>
                    <a:pt x="0" y="12"/>
                    <a:pt x="0" y="8"/>
                  </a:cubicBezTo>
                  <a:cubicBezTo>
                    <a:pt x="5" y="8"/>
                    <a:pt x="5" y="6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5" name="Freeform 349" descr="Dark vertical"/>
            <p:cNvSpPr>
              <a:spLocks/>
            </p:cNvSpPr>
            <p:nvPr/>
          </p:nvSpPr>
          <p:spPr bwMode="auto">
            <a:xfrm>
              <a:off x="5059363" y="2862830"/>
              <a:ext cx="41275" cy="49213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8" y="0"/>
                </a:cxn>
                <a:cxn ang="0">
                  <a:pos x="23" y="25"/>
                </a:cxn>
                <a:cxn ang="0">
                  <a:pos x="17" y="28"/>
                </a:cxn>
                <a:cxn ang="0">
                  <a:pos x="9" y="20"/>
                </a:cxn>
                <a:cxn ang="0">
                  <a:pos x="11" y="12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23" h="28">
                  <a:moveTo>
                    <a:pt x="3" y="2"/>
                  </a:moveTo>
                  <a:cubicBezTo>
                    <a:pt x="5" y="2"/>
                    <a:pt x="7" y="0"/>
                    <a:pt x="8" y="0"/>
                  </a:cubicBezTo>
                  <a:cubicBezTo>
                    <a:pt x="21" y="0"/>
                    <a:pt x="23" y="16"/>
                    <a:pt x="23" y="25"/>
                  </a:cubicBezTo>
                  <a:cubicBezTo>
                    <a:pt x="23" y="26"/>
                    <a:pt x="19" y="28"/>
                    <a:pt x="17" y="28"/>
                  </a:cubicBezTo>
                  <a:cubicBezTo>
                    <a:pt x="15" y="28"/>
                    <a:pt x="9" y="21"/>
                    <a:pt x="9" y="20"/>
                  </a:cubicBezTo>
                  <a:cubicBezTo>
                    <a:pt x="9" y="19"/>
                    <a:pt x="11" y="12"/>
                    <a:pt x="11" y="12"/>
                  </a:cubicBezTo>
                  <a:cubicBezTo>
                    <a:pt x="5" y="12"/>
                    <a:pt x="0" y="8"/>
                    <a:pt x="0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6" name="Freeform 350" descr="Dark vertical"/>
            <p:cNvSpPr>
              <a:spLocks/>
            </p:cNvSpPr>
            <p:nvPr/>
          </p:nvSpPr>
          <p:spPr bwMode="auto">
            <a:xfrm>
              <a:off x="5072063" y="2705668"/>
              <a:ext cx="147637" cy="158750"/>
            </a:xfrm>
            <a:custGeom>
              <a:avLst/>
              <a:gdLst/>
              <a:ahLst/>
              <a:cxnLst>
                <a:cxn ang="0">
                  <a:pos x="16" y="65"/>
                </a:cxn>
                <a:cxn ang="0">
                  <a:pos x="21" y="65"/>
                </a:cxn>
                <a:cxn ang="0">
                  <a:pos x="33" y="62"/>
                </a:cxn>
                <a:cxn ang="0">
                  <a:pos x="35" y="67"/>
                </a:cxn>
                <a:cxn ang="0">
                  <a:pos x="39" y="63"/>
                </a:cxn>
                <a:cxn ang="0">
                  <a:pos x="36" y="60"/>
                </a:cxn>
                <a:cxn ang="0">
                  <a:pos x="39" y="56"/>
                </a:cxn>
                <a:cxn ang="0">
                  <a:pos x="39" y="45"/>
                </a:cxn>
                <a:cxn ang="0">
                  <a:pos x="42" y="49"/>
                </a:cxn>
                <a:cxn ang="0">
                  <a:pos x="54" y="42"/>
                </a:cxn>
                <a:cxn ang="0">
                  <a:pos x="47" y="35"/>
                </a:cxn>
                <a:cxn ang="0">
                  <a:pos x="57" y="38"/>
                </a:cxn>
                <a:cxn ang="0">
                  <a:pos x="58" y="33"/>
                </a:cxn>
                <a:cxn ang="0">
                  <a:pos x="48" y="8"/>
                </a:cxn>
                <a:cxn ang="0">
                  <a:pos x="54" y="0"/>
                </a:cxn>
                <a:cxn ang="0">
                  <a:pos x="70" y="13"/>
                </a:cxn>
                <a:cxn ang="0">
                  <a:pos x="74" y="28"/>
                </a:cxn>
                <a:cxn ang="0">
                  <a:pos x="74" y="28"/>
                </a:cxn>
                <a:cxn ang="0">
                  <a:pos x="74" y="32"/>
                </a:cxn>
                <a:cxn ang="0">
                  <a:pos x="74" y="32"/>
                </a:cxn>
                <a:cxn ang="0">
                  <a:pos x="70" y="35"/>
                </a:cxn>
                <a:cxn ang="0">
                  <a:pos x="74" y="38"/>
                </a:cxn>
                <a:cxn ang="0">
                  <a:pos x="83" y="60"/>
                </a:cxn>
                <a:cxn ang="0">
                  <a:pos x="83" y="60"/>
                </a:cxn>
                <a:cxn ang="0">
                  <a:pos x="83" y="70"/>
                </a:cxn>
                <a:cxn ang="0">
                  <a:pos x="83" y="70"/>
                </a:cxn>
                <a:cxn ang="0">
                  <a:pos x="77" y="65"/>
                </a:cxn>
                <a:cxn ang="0">
                  <a:pos x="73" y="68"/>
                </a:cxn>
                <a:cxn ang="0">
                  <a:pos x="72" y="76"/>
                </a:cxn>
                <a:cxn ang="0">
                  <a:pos x="67" y="70"/>
                </a:cxn>
                <a:cxn ang="0">
                  <a:pos x="64" y="70"/>
                </a:cxn>
                <a:cxn ang="0">
                  <a:pos x="64" y="76"/>
                </a:cxn>
                <a:cxn ang="0">
                  <a:pos x="64" y="76"/>
                </a:cxn>
                <a:cxn ang="0">
                  <a:pos x="58" y="76"/>
                </a:cxn>
                <a:cxn ang="0">
                  <a:pos x="58" y="76"/>
                </a:cxn>
                <a:cxn ang="0">
                  <a:pos x="55" y="71"/>
                </a:cxn>
                <a:cxn ang="0">
                  <a:pos x="55" y="71"/>
                </a:cxn>
                <a:cxn ang="0">
                  <a:pos x="52" y="71"/>
                </a:cxn>
                <a:cxn ang="0">
                  <a:pos x="52" y="71"/>
                </a:cxn>
                <a:cxn ang="0">
                  <a:pos x="49" y="82"/>
                </a:cxn>
                <a:cxn ang="0">
                  <a:pos x="52" y="87"/>
                </a:cxn>
                <a:cxn ang="0">
                  <a:pos x="44" y="87"/>
                </a:cxn>
                <a:cxn ang="0">
                  <a:pos x="40" y="78"/>
                </a:cxn>
                <a:cxn ang="0">
                  <a:pos x="33" y="73"/>
                </a:cxn>
                <a:cxn ang="0">
                  <a:pos x="15" y="79"/>
                </a:cxn>
                <a:cxn ang="0">
                  <a:pos x="5" y="86"/>
                </a:cxn>
                <a:cxn ang="0">
                  <a:pos x="0" y="78"/>
                </a:cxn>
                <a:cxn ang="0">
                  <a:pos x="4" y="76"/>
                </a:cxn>
                <a:cxn ang="0">
                  <a:pos x="16" y="65"/>
                </a:cxn>
                <a:cxn ang="0">
                  <a:pos x="16" y="65"/>
                </a:cxn>
              </a:cxnLst>
              <a:rect l="0" t="0" r="r" b="b"/>
              <a:pathLst>
                <a:path w="83" h="87">
                  <a:moveTo>
                    <a:pt x="16" y="65"/>
                  </a:moveTo>
                  <a:cubicBezTo>
                    <a:pt x="17" y="65"/>
                    <a:pt x="20" y="65"/>
                    <a:pt x="21" y="65"/>
                  </a:cubicBezTo>
                  <a:cubicBezTo>
                    <a:pt x="24" y="65"/>
                    <a:pt x="28" y="63"/>
                    <a:pt x="33" y="62"/>
                  </a:cubicBezTo>
                  <a:cubicBezTo>
                    <a:pt x="33" y="63"/>
                    <a:pt x="34" y="65"/>
                    <a:pt x="35" y="67"/>
                  </a:cubicBezTo>
                  <a:cubicBezTo>
                    <a:pt x="36" y="65"/>
                    <a:pt x="38" y="64"/>
                    <a:pt x="39" y="63"/>
                  </a:cubicBezTo>
                  <a:cubicBezTo>
                    <a:pt x="38" y="62"/>
                    <a:pt x="36" y="61"/>
                    <a:pt x="36" y="60"/>
                  </a:cubicBezTo>
                  <a:cubicBezTo>
                    <a:pt x="36" y="58"/>
                    <a:pt x="39" y="57"/>
                    <a:pt x="39" y="56"/>
                  </a:cubicBezTo>
                  <a:cubicBezTo>
                    <a:pt x="39" y="49"/>
                    <a:pt x="39" y="51"/>
                    <a:pt x="39" y="45"/>
                  </a:cubicBezTo>
                  <a:cubicBezTo>
                    <a:pt x="40" y="46"/>
                    <a:pt x="41" y="47"/>
                    <a:pt x="42" y="49"/>
                  </a:cubicBezTo>
                  <a:cubicBezTo>
                    <a:pt x="47" y="44"/>
                    <a:pt x="51" y="46"/>
                    <a:pt x="54" y="42"/>
                  </a:cubicBezTo>
                  <a:cubicBezTo>
                    <a:pt x="51" y="39"/>
                    <a:pt x="49" y="37"/>
                    <a:pt x="47" y="35"/>
                  </a:cubicBezTo>
                  <a:cubicBezTo>
                    <a:pt x="51" y="36"/>
                    <a:pt x="53" y="38"/>
                    <a:pt x="57" y="38"/>
                  </a:cubicBezTo>
                  <a:cubicBezTo>
                    <a:pt x="59" y="38"/>
                    <a:pt x="58" y="35"/>
                    <a:pt x="58" y="33"/>
                  </a:cubicBezTo>
                  <a:cubicBezTo>
                    <a:pt x="53" y="23"/>
                    <a:pt x="48" y="18"/>
                    <a:pt x="48" y="8"/>
                  </a:cubicBezTo>
                  <a:cubicBezTo>
                    <a:pt x="48" y="5"/>
                    <a:pt x="51" y="1"/>
                    <a:pt x="54" y="0"/>
                  </a:cubicBezTo>
                  <a:cubicBezTo>
                    <a:pt x="57" y="7"/>
                    <a:pt x="65" y="8"/>
                    <a:pt x="70" y="13"/>
                  </a:cubicBezTo>
                  <a:cubicBezTo>
                    <a:pt x="73" y="17"/>
                    <a:pt x="72" y="26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3" y="32"/>
                    <a:pt x="72" y="35"/>
                    <a:pt x="70" y="35"/>
                  </a:cubicBezTo>
                  <a:cubicBezTo>
                    <a:pt x="71" y="37"/>
                    <a:pt x="73" y="38"/>
                    <a:pt x="74" y="38"/>
                  </a:cubicBezTo>
                  <a:cubicBezTo>
                    <a:pt x="74" y="41"/>
                    <a:pt x="78" y="58"/>
                    <a:pt x="83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79" y="70"/>
                    <a:pt x="78" y="67"/>
                    <a:pt x="77" y="65"/>
                  </a:cubicBezTo>
                  <a:cubicBezTo>
                    <a:pt x="77" y="67"/>
                    <a:pt x="74" y="68"/>
                    <a:pt x="73" y="68"/>
                  </a:cubicBezTo>
                  <a:cubicBezTo>
                    <a:pt x="73" y="73"/>
                    <a:pt x="73" y="71"/>
                    <a:pt x="72" y="76"/>
                  </a:cubicBezTo>
                  <a:cubicBezTo>
                    <a:pt x="71" y="74"/>
                    <a:pt x="68" y="70"/>
                    <a:pt x="67" y="70"/>
                  </a:cubicBezTo>
                  <a:cubicBezTo>
                    <a:pt x="66" y="70"/>
                    <a:pt x="65" y="70"/>
                    <a:pt x="64" y="70"/>
                  </a:cubicBezTo>
                  <a:cubicBezTo>
                    <a:pt x="64" y="73"/>
                    <a:pt x="63" y="75"/>
                    <a:pt x="64" y="76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7" y="76"/>
                    <a:pt x="55" y="73"/>
                    <a:pt x="55" y="71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8"/>
                    <a:pt x="49" y="79"/>
                    <a:pt x="49" y="82"/>
                  </a:cubicBezTo>
                  <a:cubicBezTo>
                    <a:pt x="49" y="83"/>
                    <a:pt x="51" y="86"/>
                    <a:pt x="52" y="87"/>
                  </a:cubicBezTo>
                  <a:cubicBezTo>
                    <a:pt x="48" y="87"/>
                    <a:pt x="46" y="87"/>
                    <a:pt x="44" y="87"/>
                  </a:cubicBezTo>
                  <a:cubicBezTo>
                    <a:pt x="41" y="87"/>
                    <a:pt x="40" y="80"/>
                    <a:pt x="40" y="78"/>
                  </a:cubicBezTo>
                  <a:cubicBezTo>
                    <a:pt x="35" y="78"/>
                    <a:pt x="33" y="75"/>
                    <a:pt x="33" y="73"/>
                  </a:cubicBezTo>
                  <a:cubicBezTo>
                    <a:pt x="29" y="74"/>
                    <a:pt x="20" y="79"/>
                    <a:pt x="15" y="79"/>
                  </a:cubicBezTo>
                  <a:cubicBezTo>
                    <a:pt x="14" y="85"/>
                    <a:pt x="10" y="86"/>
                    <a:pt x="5" y="86"/>
                  </a:cubicBezTo>
                  <a:cubicBezTo>
                    <a:pt x="2" y="86"/>
                    <a:pt x="0" y="80"/>
                    <a:pt x="0" y="78"/>
                  </a:cubicBezTo>
                  <a:cubicBezTo>
                    <a:pt x="0" y="75"/>
                    <a:pt x="3" y="78"/>
                    <a:pt x="4" y="76"/>
                  </a:cubicBezTo>
                  <a:cubicBezTo>
                    <a:pt x="10" y="75"/>
                    <a:pt x="10" y="65"/>
                    <a:pt x="16" y="65"/>
                  </a:cubicBezTo>
                  <a:cubicBezTo>
                    <a:pt x="16" y="65"/>
                    <a:pt x="16" y="65"/>
                    <a:pt x="16" y="6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7" name="Freeform 351" descr="Dark vertical"/>
            <p:cNvSpPr>
              <a:spLocks/>
            </p:cNvSpPr>
            <p:nvPr/>
          </p:nvSpPr>
          <p:spPr bwMode="auto">
            <a:xfrm>
              <a:off x="4249738" y="2500880"/>
              <a:ext cx="515937" cy="209550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4" y="49"/>
                </a:cxn>
                <a:cxn ang="0">
                  <a:pos x="45" y="63"/>
                </a:cxn>
                <a:cxn ang="0">
                  <a:pos x="45" y="68"/>
                </a:cxn>
                <a:cxn ang="0">
                  <a:pos x="46" y="74"/>
                </a:cxn>
                <a:cxn ang="0">
                  <a:pos x="54" y="76"/>
                </a:cxn>
                <a:cxn ang="0">
                  <a:pos x="95" y="87"/>
                </a:cxn>
                <a:cxn ang="0">
                  <a:pos x="117" y="102"/>
                </a:cxn>
                <a:cxn ang="0">
                  <a:pos x="117" y="102"/>
                </a:cxn>
                <a:cxn ang="0">
                  <a:pos x="128" y="105"/>
                </a:cxn>
                <a:cxn ang="0">
                  <a:pos x="157" y="105"/>
                </a:cxn>
                <a:cxn ang="0">
                  <a:pos x="157" y="105"/>
                </a:cxn>
                <a:cxn ang="0">
                  <a:pos x="192" y="115"/>
                </a:cxn>
                <a:cxn ang="0">
                  <a:pos x="214" y="105"/>
                </a:cxn>
                <a:cxn ang="0">
                  <a:pos x="214" y="105"/>
                </a:cxn>
                <a:cxn ang="0">
                  <a:pos x="230" y="105"/>
                </a:cxn>
                <a:cxn ang="0">
                  <a:pos x="230" y="105"/>
                </a:cxn>
                <a:cxn ang="0">
                  <a:pos x="242" y="89"/>
                </a:cxn>
                <a:cxn ang="0">
                  <a:pos x="236" y="75"/>
                </a:cxn>
                <a:cxn ang="0">
                  <a:pos x="236" y="75"/>
                </a:cxn>
                <a:cxn ang="0">
                  <a:pos x="256" y="75"/>
                </a:cxn>
                <a:cxn ang="0">
                  <a:pos x="256" y="75"/>
                </a:cxn>
                <a:cxn ang="0">
                  <a:pos x="278" y="62"/>
                </a:cxn>
                <a:cxn ang="0">
                  <a:pos x="290" y="55"/>
                </a:cxn>
                <a:cxn ang="0">
                  <a:pos x="284" y="49"/>
                </a:cxn>
                <a:cxn ang="0">
                  <a:pos x="275" y="45"/>
                </a:cxn>
                <a:cxn ang="0">
                  <a:pos x="264" y="48"/>
                </a:cxn>
                <a:cxn ang="0">
                  <a:pos x="246" y="31"/>
                </a:cxn>
                <a:cxn ang="0">
                  <a:pos x="246" y="31"/>
                </a:cxn>
                <a:cxn ang="0">
                  <a:pos x="246" y="25"/>
                </a:cxn>
                <a:cxn ang="0">
                  <a:pos x="246" y="25"/>
                </a:cxn>
                <a:cxn ang="0">
                  <a:pos x="224" y="21"/>
                </a:cxn>
                <a:cxn ang="0">
                  <a:pos x="210" y="31"/>
                </a:cxn>
                <a:cxn ang="0">
                  <a:pos x="180" y="31"/>
                </a:cxn>
                <a:cxn ang="0">
                  <a:pos x="150" y="18"/>
                </a:cxn>
                <a:cxn ang="0">
                  <a:pos x="134" y="21"/>
                </a:cxn>
                <a:cxn ang="0">
                  <a:pos x="113" y="7"/>
                </a:cxn>
                <a:cxn ang="0">
                  <a:pos x="113" y="7"/>
                </a:cxn>
                <a:cxn ang="0">
                  <a:pos x="79" y="0"/>
                </a:cxn>
                <a:cxn ang="0">
                  <a:pos x="77" y="1"/>
                </a:cxn>
                <a:cxn ang="0">
                  <a:pos x="77" y="1"/>
                </a:cxn>
                <a:cxn ang="0">
                  <a:pos x="77" y="6"/>
                </a:cxn>
                <a:cxn ang="0">
                  <a:pos x="85" y="24"/>
                </a:cxn>
                <a:cxn ang="0">
                  <a:pos x="85" y="24"/>
                </a:cxn>
                <a:cxn ang="0">
                  <a:pos x="54" y="24"/>
                </a:cxn>
                <a:cxn ang="0">
                  <a:pos x="54" y="24"/>
                </a:cxn>
                <a:cxn ang="0">
                  <a:pos x="52" y="15"/>
                </a:cxn>
                <a:cxn ang="0">
                  <a:pos x="47" y="15"/>
                </a:cxn>
                <a:cxn ang="0">
                  <a:pos x="47" y="15"/>
                </a:cxn>
                <a:cxn ang="0">
                  <a:pos x="42" y="18"/>
                </a:cxn>
                <a:cxn ang="0">
                  <a:pos x="42" y="18"/>
                </a:cxn>
                <a:cxn ang="0">
                  <a:pos x="32" y="15"/>
                </a:cxn>
                <a:cxn ang="0">
                  <a:pos x="8" y="27"/>
                </a:cxn>
                <a:cxn ang="0">
                  <a:pos x="0" y="33"/>
                </a:cxn>
                <a:cxn ang="0">
                  <a:pos x="0" y="33"/>
                </a:cxn>
              </a:cxnLst>
              <a:rect l="0" t="0" r="r" b="b"/>
              <a:pathLst>
                <a:path w="290" h="115">
                  <a:moveTo>
                    <a:pt x="0" y="33"/>
                  </a:moveTo>
                  <a:cubicBezTo>
                    <a:pt x="7" y="44"/>
                    <a:pt x="18" y="49"/>
                    <a:pt x="34" y="49"/>
                  </a:cubicBezTo>
                  <a:cubicBezTo>
                    <a:pt x="34" y="53"/>
                    <a:pt x="43" y="62"/>
                    <a:pt x="45" y="63"/>
                  </a:cubicBezTo>
                  <a:cubicBezTo>
                    <a:pt x="45" y="64"/>
                    <a:pt x="45" y="67"/>
                    <a:pt x="45" y="68"/>
                  </a:cubicBezTo>
                  <a:cubicBezTo>
                    <a:pt x="45" y="70"/>
                    <a:pt x="45" y="71"/>
                    <a:pt x="46" y="74"/>
                  </a:cubicBezTo>
                  <a:cubicBezTo>
                    <a:pt x="46" y="75"/>
                    <a:pt x="53" y="76"/>
                    <a:pt x="54" y="76"/>
                  </a:cubicBezTo>
                  <a:cubicBezTo>
                    <a:pt x="70" y="76"/>
                    <a:pt x="83" y="87"/>
                    <a:pt x="95" y="87"/>
                  </a:cubicBezTo>
                  <a:cubicBezTo>
                    <a:pt x="97" y="94"/>
                    <a:pt x="110" y="103"/>
                    <a:pt x="117" y="102"/>
                  </a:cubicBezTo>
                  <a:cubicBezTo>
                    <a:pt x="117" y="102"/>
                    <a:pt x="117" y="102"/>
                    <a:pt x="117" y="102"/>
                  </a:cubicBezTo>
                  <a:cubicBezTo>
                    <a:pt x="128" y="105"/>
                    <a:pt x="128" y="105"/>
                    <a:pt x="128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60" y="108"/>
                    <a:pt x="185" y="115"/>
                    <a:pt x="192" y="115"/>
                  </a:cubicBezTo>
                  <a:cubicBezTo>
                    <a:pt x="196" y="115"/>
                    <a:pt x="208" y="107"/>
                    <a:pt x="214" y="105"/>
                  </a:cubicBezTo>
                  <a:cubicBezTo>
                    <a:pt x="214" y="105"/>
                    <a:pt x="214" y="105"/>
                    <a:pt x="214" y="105"/>
                  </a:cubicBezTo>
                  <a:cubicBezTo>
                    <a:pt x="230" y="105"/>
                    <a:pt x="230" y="105"/>
                    <a:pt x="230" y="105"/>
                  </a:cubicBezTo>
                  <a:cubicBezTo>
                    <a:pt x="230" y="105"/>
                    <a:pt x="230" y="105"/>
                    <a:pt x="230" y="105"/>
                  </a:cubicBezTo>
                  <a:cubicBezTo>
                    <a:pt x="234" y="103"/>
                    <a:pt x="242" y="95"/>
                    <a:pt x="242" y="89"/>
                  </a:cubicBezTo>
                  <a:cubicBezTo>
                    <a:pt x="242" y="85"/>
                    <a:pt x="236" y="82"/>
                    <a:pt x="236" y="75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56" y="75"/>
                    <a:pt x="256" y="75"/>
                    <a:pt x="256" y="75"/>
                  </a:cubicBezTo>
                  <a:cubicBezTo>
                    <a:pt x="256" y="75"/>
                    <a:pt x="256" y="75"/>
                    <a:pt x="256" y="75"/>
                  </a:cubicBezTo>
                  <a:cubicBezTo>
                    <a:pt x="257" y="71"/>
                    <a:pt x="277" y="62"/>
                    <a:pt x="278" y="62"/>
                  </a:cubicBezTo>
                  <a:cubicBezTo>
                    <a:pt x="283" y="62"/>
                    <a:pt x="290" y="57"/>
                    <a:pt x="290" y="55"/>
                  </a:cubicBezTo>
                  <a:cubicBezTo>
                    <a:pt x="286" y="53"/>
                    <a:pt x="284" y="51"/>
                    <a:pt x="284" y="49"/>
                  </a:cubicBezTo>
                  <a:cubicBezTo>
                    <a:pt x="279" y="48"/>
                    <a:pt x="278" y="45"/>
                    <a:pt x="275" y="45"/>
                  </a:cubicBezTo>
                  <a:cubicBezTo>
                    <a:pt x="267" y="45"/>
                    <a:pt x="270" y="48"/>
                    <a:pt x="264" y="48"/>
                  </a:cubicBezTo>
                  <a:cubicBezTo>
                    <a:pt x="251" y="48"/>
                    <a:pt x="248" y="42"/>
                    <a:pt x="246" y="31"/>
                  </a:cubicBezTo>
                  <a:cubicBezTo>
                    <a:pt x="246" y="31"/>
                    <a:pt x="246" y="31"/>
                    <a:pt x="246" y="31"/>
                  </a:cubicBezTo>
                  <a:cubicBezTo>
                    <a:pt x="246" y="25"/>
                    <a:pt x="246" y="25"/>
                    <a:pt x="246" y="25"/>
                  </a:cubicBezTo>
                  <a:cubicBezTo>
                    <a:pt x="246" y="25"/>
                    <a:pt x="246" y="25"/>
                    <a:pt x="246" y="25"/>
                  </a:cubicBezTo>
                  <a:cubicBezTo>
                    <a:pt x="246" y="25"/>
                    <a:pt x="235" y="21"/>
                    <a:pt x="224" y="21"/>
                  </a:cubicBezTo>
                  <a:cubicBezTo>
                    <a:pt x="215" y="21"/>
                    <a:pt x="220" y="31"/>
                    <a:pt x="210" y="31"/>
                  </a:cubicBezTo>
                  <a:cubicBezTo>
                    <a:pt x="201" y="31"/>
                    <a:pt x="197" y="31"/>
                    <a:pt x="180" y="31"/>
                  </a:cubicBezTo>
                  <a:cubicBezTo>
                    <a:pt x="171" y="29"/>
                    <a:pt x="165" y="18"/>
                    <a:pt x="150" y="18"/>
                  </a:cubicBezTo>
                  <a:cubicBezTo>
                    <a:pt x="143" y="18"/>
                    <a:pt x="140" y="21"/>
                    <a:pt x="134" y="21"/>
                  </a:cubicBezTo>
                  <a:cubicBezTo>
                    <a:pt x="122" y="21"/>
                    <a:pt x="115" y="18"/>
                    <a:pt x="113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2"/>
                    <a:pt x="77" y="5"/>
                    <a:pt x="77" y="6"/>
                  </a:cubicBezTo>
                  <a:cubicBezTo>
                    <a:pt x="77" y="13"/>
                    <a:pt x="88" y="1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1"/>
                    <a:pt x="52" y="20"/>
                    <a:pt x="52" y="15"/>
                  </a:cubicBezTo>
                  <a:cubicBezTo>
                    <a:pt x="51" y="15"/>
                    <a:pt x="48" y="15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39" y="18"/>
                    <a:pt x="36" y="15"/>
                    <a:pt x="32" y="15"/>
                  </a:cubicBezTo>
                  <a:cubicBezTo>
                    <a:pt x="22" y="15"/>
                    <a:pt x="17" y="27"/>
                    <a:pt x="8" y="27"/>
                  </a:cubicBezTo>
                  <a:cubicBezTo>
                    <a:pt x="7" y="27"/>
                    <a:pt x="2" y="30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8" name="Freeform 352" descr="Dark vertical"/>
            <p:cNvSpPr>
              <a:spLocks/>
            </p:cNvSpPr>
            <p:nvPr/>
          </p:nvSpPr>
          <p:spPr bwMode="auto">
            <a:xfrm>
              <a:off x="3627438" y="2445318"/>
              <a:ext cx="617537" cy="282575"/>
            </a:xfrm>
            <a:custGeom>
              <a:avLst/>
              <a:gdLst/>
              <a:ahLst/>
              <a:cxnLst>
                <a:cxn ang="0">
                  <a:pos x="88" y="143"/>
                </a:cxn>
                <a:cxn ang="0">
                  <a:pos x="71" y="139"/>
                </a:cxn>
                <a:cxn ang="0">
                  <a:pos x="54" y="127"/>
                </a:cxn>
                <a:cxn ang="0">
                  <a:pos x="43" y="107"/>
                </a:cxn>
                <a:cxn ang="0">
                  <a:pos x="38" y="85"/>
                </a:cxn>
                <a:cxn ang="0">
                  <a:pos x="22" y="93"/>
                </a:cxn>
                <a:cxn ang="0">
                  <a:pos x="18" y="83"/>
                </a:cxn>
                <a:cxn ang="0">
                  <a:pos x="5" y="74"/>
                </a:cxn>
                <a:cxn ang="0">
                  <a:pos x="0" y="60"/>
                </a:cxn>
                <a:cxn ang="0">
                  <a:pos x="9" y="54"/>
                </a:cxn>
                <a:cxn ang="0">
                  <a:pos x="13" y="49"/>
                </a:cxn>
                <a:cxn ang="0">
                  <a:pos x="31" y="39"/>
                </a:cxn>
                <a:cxn ang="0">
                  <a:pos x="49" y="40"/>
                </a:cxn>
                <a:cxn ang="0">
                  <a:pos x="73" y="48"/>
                </a:cxn>
                <a:cxn ang="0">
                  <a:pos x="92" y="43"/>
                </a:cxn>
                <a:cxn ang="0">
                  <a:pos x="115" y="48"/>
                </a:cxn>
                <a:cxn ang="0">
                  <a:pos x="117" y="40"/>
                </a:cxn>
                <a:cxn ang="0">
                  <a:pos x="112" y="33"/>
                </a:cxn>
                <a:cxn ang="0">
                  <a:pos x="110" y="16"/>
                </a:cxn>
                <a:cxn ang="0">
                  <a:pos x="144" y="7"/>
                </a:cxn>
                <a:cxn ang="0">
                  <a:pos x="170" y="0"/>
                </a:cxn>
                <a:cxn ang="0">
                  <a:pos x="191" y="3"/>
                </a:cxn>
                <a:cxn ang="0">
                  <a:pos x="202" y="9"/>
                </a:cxn>
                <a:cxn ang="0">
                  <a:pos x="216" y="13"/>
                </a:cxn>
                <a:cxn ang="0">
                  <a:pos x="229" y="15"/>
                </a:cxn>
                <a:cxn ang="0">
                  <a:pos x="240" y="14"/>
                </a:cxn>
                <a:cxn ang="0">
                  <a:pos x="262" y="28"/>
                </a:cxn>
                <a:cxn ang="0">
                  <a:pos x="283" y="48"/>
                </a:cxn>
                <a:cxn ang="0">
                  <a:pos x="294" y="46"/>
                </a:cxn>
                <a:cxn ang="0">
                  <a:pos x="313" y="45"/>
                </a:cxn>
                <a:cxn ang="0">
                  <a:pos x="334" y="60"/>
                </a:cxn>
                <a:cxn ang="0">
                  <a:pos x="343" y="62"/>
                </a:cxn>
                <a:cxn ang="0">
                  <a:pos x="333" y="87"/>
                </a:cxn>
                <a:cxn ang="0">
                  <a:pos x="303" y="111"/>
                </a:cxn>
                <a:cxn ang="0">
                  <a:pos x="314" y="139"/>
                </a:cxn>
                <a:cxn ang="0">
                  <a:pos x="298" y="134"/>
                </a:cxn>
                <a:cxn ang="0">
                  <a:pos x="264" y="132"/>
                </a:cxn>
                <a:cxn ang="0">
                  <a:pos x="242" y="134"/>
                </a:cxn>
                <a:cxn ang="0">
                  <a:pos x="229" y="140"/>
                </a:cxn>
                <a:cxn ang="0">
                  <a:pos x="220" y="147"/>
                </a:cxn>
                <a:cxn ang="0">
                  <a:pos x="205" y="150"/>
                </a:cxn>
                <a:cxn ang="0">
                  <a:pos x="186" y="135"/>
                </a:cxn>
                <a:cxn ang="0">
                  <a:pos x="166" y="126"/>
                </a:cxn>
                <a:cxn ang="0">
                  <a:pos x="125" y="111"/>
                </a:cxn>
                <a:cxn ang="0">
                  <a:pos x="98" y="150"/>
                </a:cxn>
                <a:cxn ang="0">
                  <a:pos x="98" y="150"/>
                </a:cxn>
              </a:cxnLst>
              <a:rect l="0" t="0" r="r" b="b"/>
              <a:pathLst>
                <a:path w="347" h="156">
                  <a:moveTo>
                    <a:pt x="98" y="150"/>
                  </a:moveTo>
                  <a:cubicBezTo>
                    <a:pt x="92" y="149"/>
                    <a:pt x="92" y="149"/>
                    <a:pt x="92" y="149"/>
                  </a:cubicBezTo>
                  <a:cubicBezTo>
                    <a:pt x="88" y="143"/>
                    <a:pt x="88" y="143"/>
                    <a:pt x="88" y="143"/>
                  </a:cubicBezTo>
                  <a:cubicBezTo>
                    <a:pt x="75" y="139"/>
                    <a:pt x="75" y="139"/>
                    <a:pt x="75" y="139"/>
                  </a:cubicBezTo>
                  <a:cubicBezTo>
                    <a:pt x="75" y="139"/>
                    <a:pt x="75" y="139"/>
                    <a:pt x="75" y="139"/>
                  </a:cubicBezTo>
                  <a:cubicBezTo>
                    <a:pt x="74" y="139"/>
                    <a:pt x="73" y="139"/>
                    <a:pt x="71" y="139"/>
                  </a:cubicBezTo>
                  <a:cubicBezTo>
                    <a:pt x="70" y="141"/>
                    <a:pt x="66" y="141"/>
                    <a:pt x="67" y="146"/>
                  </a:cubicBezTo>
                  <a:cubicBezTo>
                    <a:pt x="62" y="144"/>
                    <a:pt x="64" y="137"/>
                    <a:pt x="64" y="132"/>
                  </a:cubicBezTo>
                  <a:cubicBezTo>
                    <a:pt x="59" y="132"/>
                    <a:pt x="54" y="133"/>
                    <a:pt x="54" y="127"/>
                  </a:cubicBezTo>
                  <a:cubicBezTo>
                    <a:pt x="47" y="127"/>
                    <a:pt x="47" y="115"/>
                    <a:pt x="40" y="115"/>
                  </a:cubicBezTo>
                  <a:cubicBezTo>
                    <a:pt x="40" y="113"/>
                    <a:pt x="40" y="112"/>
                    <a:pt x="40" y="109"/>
                  </a:cubicBezTo>
                  <a:cubicBezTo>
                    <a:pt x="41" y="109"/>
                    <a:pt x="43" y="108"/>
                    <a:pt x="43" y="107"/>
                  </a:cubicBezTo>
                  <a:cubicBezTo>
                    <a:pt x="43" y="104"/>
                    <a:pt x="51" y="101"/>
                    <a:pt x="59" y="101"/>
                  </a:cubicBezTo>
                  <a:cubicBezTo>
                    <a:pt x="57" y="96"/>
                    <a:pt x="55" y="94"/>
                    <a:pt x="55" y="88"/>
                  </a:cubicBezTo>
                  <a:cubicBezTo>
                    <a:pt x="49" y="88"/>
                    <a:pt x="43" y="85"/>
                    <a:pt x="38" y="85"/>
                  </a:cubicBezTo>
                  <a:cubicBezTo>
                    <a:pt x="31" y="85"/>
                    <a:pt x="27" y="89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15" y="48"/>
                    <a:pt x="115" y="48"/>
                    <a:pt x="115" y="48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65" y="3"/>
                    <a:pt x="165" y="3"/>
                    <a:pt x="165" y="3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2"/>
                    <a:pt x="180" y="2"/>
                    <a:pt x="180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1" y="3"/>
                    <a:pt x="191" y="3"/>
                    <a:pt x="191" y="3"/>
                  </a:cubicBezTo>
                  <a:cubicBezTo>
                    <a:pt x="192" y="12"/>
                    <a:pt x="192" y="12"/>
                    <a:pt x="192" y="12"/>
                  </a:cubicBezTo>
                  <a:cubicBezTo>
                    <a:pt x="199" y="13"/>
                    <a:pt x="199" y="13"/>
                    <a:pt x="199" y="13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5" y="13"/>
                    <a:pt x="205" y="13"/>
                    <a:pt x="205" y="13"/>
                  </a:cubicBezTo>
                  <a:cubicBezTo>
                    <a:pt x="211" y="14"/>
                    <a:pt x="211" y="14"/>
                    <a:pt x="211" y="14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9" y="15"/>
                    <a:pt x="229" y="15"/>
                    <a:pt x="229" y="15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54" y="21"/>
                    <a:pt x="254" y="21"/>
                    <a:pt x="254" y="21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71" y="36"/>
                    <a:pt x="271" y="36"/>
                    <a:pt x="271" y="36"/>
                  </a:cubicBezTo>
                  <a:cubicBezTo>
                    <a:pt x="279" y="42"/>
                    <a:pt x="279" y="42"/>
                    <a:pt x="279" y="42"/>
                  </a:cubicBezTo>
                  <a:cubicBezTo>
                    <a:pt x="283" y="48"/>
                    <a:pt x="283" y="48"/>
                    <a:pt x="283" y="48"/>
                  </a:cubicBezTo>
                  <a:cubicBezTo>
                    <a:pt x="285" y="42"/>
                    <a:pt x="285" y="42"/>
                    <a:pt x="285" y="42"/>
                  </a:cubicBezTo>
                  <a:cubicBezTo>
                    <a:pt x="289" y="42"/>
                    <a:pt x="289" y="42"/>
                    <a:pt x="289" y="42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99" y="48"/>
                    <a:pt x="299" y="48"/>
                    <a:pt x="299" y="48"/>
                  </a:cubicBezTo>
                  <a:cubicBezTo>
                    <a:pt x="306" y="48"/>
                    <a:pt x="306" y="48"/>
                    <a:pt x="306" y="48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8" y="50"/>
                    <a:pt x="318" y="50"/>
                    <a:pt x="318" y="50"/>
                  </a:cubicBezTo>
                  <a:cubicBezTo>
                    <a:pt x="327" y="55"/>
                    <a:pt x="327" y="55"/>
                    <a:pt x="327" y="55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42" y="61"/>
                    <a:pt x="342" y="61"/>
                    <a:pt x="342" y="61"/>
                  </a:cubicBezTo>
                  <a:cubicBezTo>
                    <a:pt x="343" y="62"/>
                    <a:pt x="343" y="62"/>
                    <a:pt x="343" y="62"/>
                  </a:cubicBezTo>
                  <a:cubicBezTo>
                    <a:pt x="343" y="62"/>
                    <a:pt x="343" y="62"/>
                    <a:pt x="343" y="62"/>
                  </a:cubicBezTo>
                  <a:cubicBezTo>
                    <a:pt x="342" y="65"/>
                    <a:pt x="346" y="71"/>
                    <a:pt x="338" y="73"/>
                  </a:cubicBezTo>
                  <a:cubicBezTo>
                    <a:pt x="329" y="73"/>
                    <a:pt x="347" y="86"/>
                    <a:pt x="336" y="87"/>
                  </a:cubicBezTo>
                  <a:cubicBezTo>
                    <a:pt x="335" y="87"/>
                    <a:pt x="334" y="87"/>
                    <a:pt x="333" y="87"/>
                  </a:cubicBezTo>
                  <a:cubicBezTo>
                    <a:pt x="329" y="87"/>
                    <a:pt x="323" y="85"/>
                    <a:pt x="321" y="83"/>
                  </a:cubicBezTo>
                  <a:cubicBezTo>
                    <a:pt x="318" y="88"/>
                    <a:pt x="324" y="103"/>
                    <a:pt x="322" y="104"/>
                  </a:cubicBezTo>
                  <a:cubicBezTo>
                    <a:pt x="318" y="106"/>
                    <a:pt x="303" y="103"/>
                    <a:pt x="303" y="111"/>
                  </a:cubicBezTo>
                  <a:cubicBezTo>
                    <a:pt x="315" y="112"/>
                    <a:pt x="309" y="123"/>
                    <a:pt x="315" y="125"/>
                  </a:cubicBezTo>
                  <a:cubicBezTo>
                    <a:pt x="315" y="127"/>
                    <a:pt x="315" y="128"/>
                    <a:pt x="315" y="130"/>
                  </a:cubicBezTo>
                  <a:cubicBezTo>
                    <a:pt x="315" y="134"/>
                    <a:pt x="315" y="136"/>
                    <a:pt x="314" y="139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1" y="137"/>
                    <a:pt x="311" y="137"/>
                    <a:pt x="311" y="137"/>
                  </a:cubicBezTo>
                  <a:cubicBezTo>
                    <a:pt x="298" y="134"/>
                    <a:pt x="298" y="134"/>
                    <a:pt x="298" y="134"/>
                  </a:cubicBezTo>
                  <a:cubicBezTo>
                    <a:pt x="286" y="134"/>
                    <a:pt x="286" y="134"/>
                    <a:pt x="286" y="134"/>
                  </a:cubicBezTo>
                  <a:cubicBezTo>
                    <a:pt x="276" y="132"/>
                    <a:pt x="276" y="132"/>
                    <a:pt x="276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55" y="129"/>
                    <a:pt x="255" y="129"/>
                    <a:pt x="255" y="129"/>
                  </a:cubicBezTo>
                  <a:cubicBezTo>
                    <a:pt x="253" y="137"/>
                    <a:pt x="253" y="137"/>
                    <a:pt x="253" y="137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35" y="132"/>
                    <a:pt x="235" y="132"/>
                    <a:pt x="235" y="132"/>
                  </a:cubicBezTo>
                  <a:cubicBezTo>
                    <a:pt x="230" y="137"/>
                    <a:pt x="230" y="137"/>
                    <a:pt x="230" y="137"/>
                  </a:cubicBezTo>
                  <a:cubicBezTo>
                    <a:pt x="229" y="140"/>
                    <a:pt x="229" y="140"/>
                    <a:pt x="229" y="140"/>
                  </a:cubicBezTo>
                  <a:cubicBezTo>
                    <a:pt x="229" y="140"/>
                    <a:pt x="229" y="140"/>
                    <a:pt x="229" y="140"/>
                  </a:cubicBezTo>
                  <a:cubicBezTo>
                    <a:pt x="225" y="143"/>
                    <a:pt x="225" y="143"/>
                    <a:pt x="225" y="143"/>
                  </a:cubicBezTo>
                  <a:cubicBezTo>
                    <a:pt x="220" y="147"/>
                    <a:pt x="220" y="147"/>
                    <a:pt x="220" y="147"/>
                  </a:cubicBezTo>
                  <a:cubicBezTo>
                    <a:pt x="215" y="153"/>
                    <a:pt x="215" y="153"/>
                    <a:pt x="215" y="153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197" y="153"/>
                    <a:pt x="197" y="153"/>
                    <a:pt x="197" y="153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66" y="126"/>
                    <a:pt x="166" y="126"/>
                    <a:pt x="166" y="126"/>
                  </a:cubicBezTo>
                  <a:cubicBezTo>
                    <a:pt x="158" y="125"/>
                    <a:pt x="158" y="125"/>
                    <a:pt x="158" y="125"/>
                  </a:cubicBezTo>
                  <a:cubicBezTo>
                    <a:pt x="146" y="126"/>
                    <a:pt x="146" y="126"/>
                    <a:pt x="146" y="126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0"/>
                    <a:pt x="100" y="150"/>
                    <a:pt x="100" y="150"/>
                  </a:cubicBezTo>
                  <a:cubicBezTo>
                    <a:pt x="100" y="150"/>
                    <a:pt x="100" y="150"/>
                    <a:pt x="100" y="150"/>
                  </a:cubicBezTo>
                  <a:cubicBezTo>
                    <a:pt x="98" y="150"/>
                    <a:pt x="98" y="150"/>
                    <a:pt x="98" y="15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59" name="Freeform 353" descr="Dark vertical"/>
            <p:cNvSpPr>
              <a:spLocks/>
            </p:cNvSpPr>
            <p:nvPr/>
          </p:nvSpPr>
          <p:spPr bwMode="auto">
            <a:xfrm>
              <a:off x="3627438" y="2743768"/>
              <a:ext cx="354012" cy="301625"/>
            </a:xfrm>
            <a:custGeom>
              <a:avLst/>
              <a:gdLst/>
              <a:ahLst/>
              <a:cxnLst>
                <a:cxn ang="0">
                  <a:pos x="165" y="50"/>
                </a:cxn>
                <a:cxn ang="0">
                  <a:pos x="161" y="36"/>
                </a:cxn>
                <a:cxn ang="0">
                  <a:pos x="122" y="20"/>
                </a:cxn>
                <a:cxn ang="0">
                  <a:pos x="122" y="20"/>
                </a:cxn>
                <a:cxn ang="0">
                  <a:pos x="106" y="20"/>
                </a:cxn>
                <a:cxn ang="0">
                  <a:pos x="106" y="20"/>
                </a:cxn>
                <a:cxn ang="0">
                  <a:pos x="95" y="29"/>
                </a:cxn>
                <a:cxn ang="0">
                  <a:pos x="89" y="29"/>
                </a:cxn>
                <a:cxn ang="0">
                  <a:pos x="89" y="29"/>
                </a:cxn>
                <a:cxn ang="0">
                  <a:pos x="90" y="31"/>
                </a:cxn>
                <a:cxn ang="0">
                  <a:pos x="90" y="31"/>
                </a:cxn>
                <a:cxn ang="0">
                  <a:pos x="71" y="37"/>
                </a:cxn>
                <a:cxn ang="0">
                  <a:pos x="66" y="37"/>
                </a:cxn>
                <a:cxn ang="0">
                  <a:pos x="57" y="29"/>
                </a:cxn>
                <a:cxn ang="0">
                  <a:pos x="38" y="21"/>
                </a:cxn>
                <a:cxn ang="0">
                  <a:pos x="31" y="0"/>
                </a:cxn>
                <a:cxn ang="0">
                  <a:pos x="23" y="1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0" y="33"/>
                </a:cxn>
                <a:cxn ang="0">
                  <a:pos x="10" y="33"/>
                </a:cxn>
                <a:cxn ang="0">
                  <a:pos x="11" y="33"/>
                </a:cxn>
                <a:cxn ang="0">
                  <a:pos x="11" y="33"/>
                </a:cxn>
                <a:cxn ang="0">
                  <a:pos x="26" y="53"/>
                </a:cxn>
                <a:cxn ang="0">
                  <a:pos x="21" y="61"/>
                </a:cxn>
                <a:cxn ang="0">
                  <a:pos x="45" y="84"/>
                </a:cxn>
                <a:cxn ang="0">
                  <a:pos x="45" y="97"/>
                </a:cxn>
                <a:cxn ang="0">
                  <a:pos x="45" y="97"/>
                </a:cxn>
                <a:cxn ang="0">
                  <a:pos x="52" y="106"/>
                </a:cxn>
                <a:cxn ang="0">
                  <a:pos x="52" y="106"/>
                </a:cxn>
                <a:cxn ang="0">
                  <a:pos x="62" y="106"/>
                </a:cxn>
                <a:cxn ang="0">
                  <a:pos x="80" y="131"/>
                </a:cxn>
                <a:cxn ang="0">
                  <a:pos x="85" y="136"/>
                </a:cxn>
                <a:cxn ang="0">
                  <a:pos x="91" y="136"/>
                </a:cxn>
                <a:cxn ang="0">
                  <a:pos x="112" y="147"/>
                </a:cxn>
                <a:cxn ang="0">
                  <a:pos x="115" y="147"/>
                </a:cxn>
                <a:cxn ang="0">
                  <a:pos x="124" y="145"/>
                </a:cxn>
                <a:cxn ang="0">
                  <a:pos x="133" y="141"/>
                </a:cxn>
                <a:cxn ang="0">
                  <a:pos x="141" y="159"/>
                </a:cxn>
                <a:cxn ang="0">
                  <a:pos x="153" y="161"/>
                </a:cxn>
                <a:cxn ang="0">
                  <a:pos x="187" y="166"/>
                </a:cxn>
                <a:cxn ang="0">
                  <a:pos x="187" y="157"/>
                </a:cxn>
                <a:cxn ang="0">
                  <a:pos x="198" y="146"/>
                </a:cxn>
                <a:cxn ang="0">
                  <a:pos x="198" y="146"/>
                </a:cxn>
                <a:cxn ang="0">
                  <a:pos x="198" y="142"/>
                </a:cxn>
                <a:cxn ang="0">
                  <a:pos x="198" y="142"/>
                </a:cxn>
                <a:cxn ang="0">
                  <a:pos x="193" y="132"/>
                </a:cxn>
                <a:cxn ang="0">
                  <a:pos x="174" y="114"/>
                </a:cxn>
                <a:cxn ang="0">
                  <a:pos x="179" y="99"/>
                </a:cxn>
                <a:cxn ang="0">
                  <a:pos x="171" y="95"/>
                </a:cxn>
                <a:cxn ang="0">
                  <a:pos x="162" y="69"/>
                </a:cxn>
                <a:cxn ang="0">
                  <a:pos x="159" y="66"/>
                </a:cxn>
                <a:cxn ang="0">
                  <a:pos x="163" y="58"/>
                </a:cxn>
                <a:cxn ang="0">
                  <a:pos x="165" y="50"/>
                </a:cxn>
                <a:cxn ang="0">
                  <a:pos x="165" y="50"/>
                </a:cxn>
              </a:cxnLst>
              <a:rect l="0" t="0" r="r" b="b"/>
              <a:pathLst>
                <a:path w="198" h="166">
                  <a:moveTo>
                    <a:pt x="165" y="50"/>
                  </a:moveTo>
                  <a:cubicBezTo>
                    <a:pt x="162" y="46"/>
                    <a:pt x="162" y="41"/>
                    <a:pt x="161" y="36"/>
                  </a:cubicBezTo>
                  <a:cubicBezTo>
                    <a:pt x="144" y="36"/>
                    <a:pt x="144" y="18"/>
                    <a:pt x="122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5" y="20"/>
                    <a:pt x="96" y="29"/>
                    <a:pt x="95" y="29"/>
                  </a:cubicBezTo>
                  <a:cubicBezTo>
                    <a:pt x="92" y="29"/>
                    <a:pt x="90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82" y="35"/>
                    <a:pt x="78" y="37"/>
                    <a:pt x="71" y="37"/>
                  </a:cubicBezTo>
                  <a:cubicBezTo>
                    <a:pt x="70" y="37"/>
                    <a:pt x="67" y="37"/>
                    <a:pt x="66" y="37"/>
                  </a:cubicBezTo>
                  <a:cubicBezTo>
                    <a:pt x="62" y="36"/>
                    <a:pt x="61" y="31"/>
                    <a:pt x="57" y="29"/>
                  </a:cubicBezTo>
                  <a:cubicBezTo>
                    <a:pt x="55" y="28"/>
                    <a:pt x="40" y="25"/>
                    <a:pt x="38" y="21"/>
                  </a:cubicBezTo>
                  <a:cubicBezTo>
                    <a:pt x="40" y="7"/>
                    <a:pt x="38" y="0"/>
                    <a:pt x="31" y="0"/>
                  </a:cubicBezTo>
                  <a:cubicBezTo>
                    <a:pt x="26" y="0"/>
                    <a:pt x="27" y="12"/>
                    <a:pt x="23" y="12"/>
                  </a:cubicBezTo>
                  <a:cubicBezTo>
                    <a:pt x="17" y="12"/>
                    <a:pt x="3" y="5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5"/>
                    <a:pt x="0" y="7"/>
                  </a:cubicBezTo>
                  <a:cubicBezTo>
                    <a:pt x="0" y="21"/>
                    <a:pt x="8" y="21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2" y="37"/>
                    <a:pt x="21" y="52"/>
                    <a:pt x="26" y="53"/>
                  </a:cubicBezTo>
                  <a:cubicBezTo>
                    <a:pt x="24" y="55"/>
                    <a:pt x="21" y="57"/>
                    <a:pt x="21" y="61"/>
                  </a:cubicBezTo>
                  <a:cubicBezTo>
                    <a:pt x="21" y="69"/>
                    <a:pt x="34" y="84"/>
                    <a:pt x="45" y="84"/>
                  </a:cubicBezTo>
                  <a:cubicBezTo>
                    <a:pt x="45" y="87"/>
                    <a:pt x="47" y="90"/>
                    <a:pt x="45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5" y="106"/>
                    <a:pt x="57" y="109"/>
                    <a:pt x="62" y="106"/>
                  </a:cubicBezTo>
                  <a:cubicBezTo>
                    <a:pt x="62" y="106"/>
                    <a:pt x="77" y="130"/>
                    <a:pt x="80" y="131"/>
                  </a:cubicBezTo>
                  <a:cubicBezTo>
                    <a:pt x="81" y="132"/>
                    <a:pt x="82" y="136"/>
                    <a:pt x="85" y="136"/>
                  </a:cubicBezTo>
                  <a:cubicBezTo>
                    <a:pt x="88" y="136"/>
                    <a:pt x="90" y="136"/>
                    <a:pt x="91" y="136"/>
                  </a:cubicBezTo>
                  <a:cubicBezTo>
                    <a:pt x="92" y="143"/>
                    <a:pt x="105" y="147"/>
                    <a:pt x="112" y="147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8" y="147"/>
                    <a:pt x="122" y="147"/>
                    <a:pt x="124" y="145"/>
                  </a:cubicBezTo>
                  <a:cubicBezTo>
                    <a:pt x="125" y="145"/>
                    <a:pt x="128" y="141"/>
                    <a:pt x="133" y="141"/>
                  </a:cubicBezTo>
                  <a:cubicBezTo>
                    <a:pt x="140" y="141"/>
                    <a:pt x="136" y="154"/>
                    <a:pt x="141" y="159"/>
                  </a:cubicBezTo>
                  <a:cubicBezTo>
                    <a:pt x="142" y="160"/>
                    <a:pt x="149" y="161"/>
                    <a:pt x="153" y="161"/>
                  </a:cubicBezTo>
                  <a:cubicBezTo>
                    <a:pt x="167" y="161"/>
                    <a:pt x="172" y="166"/>
                    <a:pt x="187" y="166"/>
                  </a:cubicBezTo>
                  <a:cubicBezTo>
                    <a:pt x="187" y="160"/>
                    <a:pt x="187" y="158"/>
                    <a:pt x="187" y="157"/>
                  </a:cubicBezTo>
                  <a:cubicBezTo>
                    <a:pt x="187" y="150"/>
                    <a:pt x="195" y="149"/>
                    <a:pt x="198" y="146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2"/>
                    <a:pt x="198" y="142"/>
                    <a:pt x="198" y="142"/>
                  </a:cubicBezTo>
                  <a:cubicBezTo>
                    <a:pt x="198" y="142"/>
                    <a:pt x="198" y="142"/>
                    <a:pt x="198" y="142"/>
                  </a:cubicBezTo>
                  <a:cubicBezTo>
                    <a:pt x="193" y="142"/>
                    <a:pt x="193" y="136"/>
                    <a:pt x="193" y="132"/>
                  </a:cubicBezTo>
                  <a:cubicBezTo>
                    <a:pt x="187" y="132"/>
                    <a:pt x="176" y="118"/>
                    <a:pt x="174" y="114"/>
                  </a:cubicBezTo>
                  <a:cubicBezTo>
                    <a:pt x="174" y="108"/>
                    <a:pt x="179" y="105"/>
                    <a:pt x="179" y="99"/>
                  </a:cubicBezTo>
                  <a:cubicBezTo>
                    <a:pt x="179" y="93"/>
                    <a:pt x="174" y="95"/>
                    <a:pt x="171" y="95"/>
                  </a:cubicBezTo>
                  <a:cubicBezTo>
                    <a:pt x="163" y="95"/>
                    <a:pt x="162" y="73"/>
                    <a:pt x="162" y="69"/>
                  </a:cubicBezTo>
                  <a:cubicBezTo>
                    <a:pt x="161" y="69"/>
                    <a:pt x="159" y="67"/>
                    <a:pt x="159" y="66"/>
                  </a:cubicBezTo>
                  <a:cubicBezTo>
                    <a:pt x="159" y="62"/>
                    <a:pt x="163" y="60"/>
                    <a:pt x="163" y="58"/>
                  </a:cubicBezTo>
                  <a:cubicBezTo>
                    <a:pt x="165" y="53"/>
                    <a:pt x="165" y="55"/>
                    <a:pt x="165" y="50"/>
                  </a:cubicBezTo>
                  <a:cubicBezTo>
                    <a:pt x="165" y="50"/>
                    <a:pt x="165" y="50"/>
                    <a:pt x="165" y="5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0" name="Freeform 354" descr="Dark vertical"/>
            <p:cNvSpPr>
              <a:spLocks/>
            </p:cNvSpPr>
            <p:nvPr/>
          </p:nvSpPr>
          <p:spPr bwMode="auto">
            <a:xfrm>
              <a:off x="3611563" y="2716780"/>
              <a:ext cx="34925" cy="412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" y="7"/>
                </a:cxn>
                <a:cxn ang="0">
                  <a:pos x="16" y="13"/>
                </a:cxn>
                <a:cxn ang="0">
                  <a:pos x="18" y="17"/>
                </a:cxn>
                <a:cxn ang="0">
                  <a:pos x="19" y="21"/>
                </a:cxn>
                <a:cxn ang="0">
                  <a:pos x="19" y="22"/>
                </a:cxn>
                <a:cxn ang="0">
                  <a:pos x="19" y="22"/>
                </a:cxn>
                <a:cxn ang="0">
                  <a:pos x="9" y="17"/>
                </a:cxn>
                <a:cxn ang="0">
                  <a:pos x="8" y="1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6" y="1"/>
                </a:cxn>
                <a:cxn ang="0">
                  <a:pos x="8" y="0"/>
                </a:cxn>
              </a:cxnLst>
              <a:rect l="0" t="0" r="r" b="b"/>
              <a:pathLst>
                <a:path w="19" h="22">
                  <a:moveTo>
                    <a:pt x="8" y="0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21"/>
                    <a:pt x="11" y="19"/>
                    <a:pt x="9" y="17"/>
                  </a:cubicBezTo>
                  <a:cubicBezTo>
                    <a:pt x="9" y="17"/>
                    <a:pt x="8" y="14"/>
                    <a:pt x="8" y="13"/>
                  </a:cubicBezTo>
                  <a:cubicBezTo>
                    <a:pt x="0" y="15"/>
                    <a:pt x="1" y="7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1" name="Freeform 355" descr="Dark vertical"/>
            <p:cNvSpPr>
              <a:spLocks/>
            </p:cNvSpPr>
            <p:nvPr/>
          </p:nvSpPr>
          <p:spPr bwMode="auto">
            <a:xfrm>
              <a:off x="3627438" y="2702493"/>
              <a:ext cx="85725" cy="650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" y="16"/>
                </a:cxn>
                <a:cxn ang="0">
                  <a:pos x="8" y="22"/>
                </a:cxn>
                <a:cxn ang="0">
                  <a:pos x="10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1"/>
                </a:cxn>
                <a:cxn ang="0">
                  <a:pos x="24" y="36"/>
                </a:cxn>
                <a:cxn ang="0">
                  <a:pos x="32" y="24"/>
                </a:cxn>
                <a:cxn ang="0">
                  <a:pos x="39" y="29"/>
                </a:cxn>
                <a:cxn ang="0">
                  <a:pos x="42" y="21"/>
                </a:cxn>
                <a:cxn ang="0">
                  <a:pos x="48" y="17"/>
                </a:cxn>
                <a:cxn ang="0">
                  <a:pos x="31" y="5"/>
                </a:cxn>
                <a:cxn ang="0">
                  <a:pos x="31" y="5"/>
                </a:cxn>
                <a:cxn ang="0">
                  <a:pos x="30" y="5"/>
                </a:cxn>
                <a:cxn ang="0">
                  <a:pos x="25" y="11"/>
                </a:cxn>
                <a:cxn ang="0">
                  <a:pos x="19" y="8"/>
                </a:cxn>
                <a:cxn ang="0">
                  <a:pos x="13" y="3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10" y="1"/>
                </a:cxn>
                <a:cxn ang="0">
                  <a:pos x="13" y="12"/>
                </a:cxn>
                <a:cxn ang="0">
                  <a:pos x="8" y="10"/>
                </a:cxn>
                <a:cxn ang="0">
                  <a:pos x="4" y="8"/>
                </a:cxn>
                <a:cxn ang="0">
                  <a:pos x="0" y="9"/>
                </a:cxn>
              </a:cxnLst>
              <a:rect l="0" t="0" r="r" b="b"/>
              <a:pathLst>
                <a:path w="48" h="36">
                  <a:moveTo>
                    <a:pt x="0" y="9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6" y="34"/>
                    <a:pt x="20" y="36"/>
                    <a:pt x="24" y="36"/>
                  </a:cubicBezTo>
                  <a:cubicBezTo>
                    <a:pt x="28" y="36"/>
                    <a:pt x="28" y="24"/>
                    <a:pt x="32" y="24"/>
                  </a:cubicBezTo>
                  <a:cubicBezTo>
                    <a:pt x="43" y="23"/>
                    <a:pt x="39" y="30"/>
                    <a:pt x="39" y="29"/>
                  </a:cubicBezTo>
                  <a:cubicBezTo>
                    <a:pt x="39" y="27"/>
                    <a:pt x="42" y="22"/>
                    <a:pt x="42" y="21"/>
                  </a:cubicBezTo>
                  <a:cubicBezTo>
                    <a:pt x="44" y="21"/>
                    <a:pt x="47" y="19"/>
                    <a:pt x="48" y="17"/>
                  </a:cubicBezTo>
                  <a:cubicBezTo>
                    <a:pt x="43" y="10"/>
                    <a:pt x="36" y="8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2" name="Freeform 356" descr="Dark vertical"/>
            <p:cNvSpPr>
              <a:spLocks/>
            </p:cNvSpPr>
            <p:nvPr/>
          </p:nvSpPr>
          <p:spPr bwMode="auto">
            <a:xfrm>
              <a:off x="3538538" y="2672330"/>
              <a:ext cx="111125" cy="50800"/>
            </a:xfrm>
            <a:custGeom>
              <a:avLst/>
              <a:gdLst/>
              <a:ahLst/>
              <a:cxnLst>
                <a:cxn ang="0">
                  <a:pos x="59" y="17"/>
                </a:cxn>
                <a:cxn ang="0">
                  <a:pos x="62" y="28"/>
                </a:cxn>
                <a:cxn ang="0">
                  <a:pos x="57" y="26"/>
                </a:cxn>
                <a:cxn ang="0">
                  <a:pos x="53" y="24"/>
                </a:cxn>
                <a:cxn ang="0">
                  <a:pos x="47" y="26"/>
                </a:cxn>
                <a:cxn ang="0">
                  <a:pos x="41" y="26"/>
                </a:cxn>
                <a:cxn ang="0">
                  <a:pos x="41" y="26"/>
                </a:cxn>
                <a:cxn ang="0">
                  <a:pos x="40" y="25"/>
                </a:cxn>
                <a:cxn ang="0">
                  <a:pos x="16" y="2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11" y="3"/>
                </a:cxn>
                <a:cxn ang="0">
                  <a:pos x="19" y="6"/>
                </a:cxn>
                <a:cxn ang="0">
                  <a:pos x="24" y="3"/>
                </a:cxn>
                <a:cxn ang="0">
                  <a:pos x="31" y="7"/>
                </a:cxn>
                <a:cxn ang="0">
                  <a:pos x="37" y="11"/>
                </a:cxn>
                <a:cxn ang="0">
                  <a:pos x="43" y="8"/>
                </a:cxn>
                <a:cxn ang="0">
                  <a:pos x="50" y="11"/>
                </a:cxn>
                <a:cxn ang="0">
                  <a:pos x="55" y="16"/>
                </a:cxn>
                <a:cxn ang="0">
                  <a:pos x="59" y="17"/>
                </a:cxn>
              </a:cxnLst>
              <a:rect l="0" t="0" r="r" b="b"/>
              <a:pathLst>
                <a:path w="62" h="28">
                  <a:moveTo>
                    <a:pt x="59" y="17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5"/>
                    <a:pt x="41" y="25"/>
                    <a:pt x="40" y="25"/>
                  </a:cubicBezTo>
                  <a:cubicBezTo>
                    <a:pt x="35" y="20"/>
                    <a:pt x="25" y="21"/>
                    <a:pt x="16" y="20"/>
                  </a:cubicBezTo>
                  <a:cubicBezTo>
                    <a:pt x="15" y="9"/>
                    <a:pt x="9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9" y="17"/>
                    <a:pt x="59" y="17"/>
                    <a:pt x="59" y="1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3" name="Freeform 357" descr="Dark vertical"/>
            <p:cNvSpPr>
              <a:spLocks/>
            </p:cNvSpPr>
            <p:nvPr/>
          </p:nvSpPr>
          <p:spPr bwMode="auto">
            <a:xfrm>
              <a:off x="3754438" y="2691380"/>
              <a:ext cx="238125" cy="147638"/>
            </a:xfrm>
            <a:custGeom>
              <a:avLst/>
              <a:gdLst/>
              <a:ahLst/>
              <a:cxnLst>
                <a:cxn ang="0">
                  <a:pos x="131" y="54"/>
                </a:cxn>
                <a:cxn ang="0">
                  <a:pos x="124" y="55"/>
                </a:cxn>
                <a:cxn ang="0">
                  <a:pos x="120" y="70"/>
                </a:cxn>
                <a:cxn ang="0">
                  <a:pos x="102" y="79"/>
                </a:cxn>
                <a:cxn ang="0">
                  <a:pos x="94" y="79"/>
                </a:cxn>
                <a:cxn ang="0">
                  <a:pos x="90" y="65"/>
                </a:cxn>
                <a:cxn ang="0">
                  <a:pos x="51" y="49"/>
                </a:cxn>
                <a:cxn ang="0">
                  <a:pos x="51" y="49"/>
                </a:cxn>
                <a:cxn ang="0">
                  <a:pos x="35" y="49"/>
                </a:cxn>
                <a:cxn ang="0">
                  <a:pos x="35" y="49"/>
                </a:cxn>
                <a:cxn ang="0">
                  <a:pos x="24" y="58"/>
                </a:cxn>
                <a:cxn ang="0">
                  <a:pos x="18" y="58"/>
                </a:cxn>
                <a:cxn ang="0">
                  <a:pos x="18" y="58"/>
                </a:cxn>
                <a:cxn ang="0">
                  <a:pos x="10" y="47"/>
                </a:cxn>
                <a:cxn ang="0">
                  <a:pos x="10" y="47"/>
                </a:cxn>
                <a:cxn ang="0">
                  <a:pos x="10" y="34"/>
                </a:cxn>
                <a:cxn ang="0">
                  <a:pos x="6" y="34"/>
                </a:cxn>
                <a:cxn ang="0">
                  <a:pos x="3" y="43"/>
                </a:cxn>
                <a:cxn ang="0">
                  <a:pos x="3" y="34"/>
                </a:cxn>
                <a:cxn ang="0">
                  <a:pos x="6" y="27"/>
                </a:cxn>
                <a:cxn ang="0">
                  <a:pos x="3" y="25"/>
                </a:cxn>
                <a:cxn ang="0">
                  <a:pos x="0" y="22"/>
                </a:cxn>
                <a:cxn ang="0">
                  <a:pos x="2" y="17"/>
                </a:cxn>
                <a:cxn ang="0">
                  <a:pos x="10" y="20"/>
                </a:cxn>
                <a:cxn ang="0">
                  <a:pos x="14" y="11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17" y="9"/>
                </a:cxn>
                <a:cxn ang="0">
                  <a:pos x="21" y="15"/>
                </a:cxn>
                <a:cxn ang="0">
                  <a:pos x="29" y="16"/>
                </a:cxn>
                <a:cxn ang="0">
                  <a:pos x="37" y="15"/>
                </a:cxn>
                <a:cxn ang="0">
                  <a:pos x="35" y="8"/>
                </a:cxn>
                <a:cxn ang="0">
                  <a:pos x="41" y="6"/>
                </a:cxn>
                <a:cxn ang="0">
                  <a:pos x="45" y="0"/>
                </a:cxn>
                <a:cxn ang="0">
                  <a:pos x="51" y="1"/>
                </a:cxn>
                <a:cxn ang="0">
                  <a:pos x="57" y="6"/>
                </a:cxn>
                <a:cxn ang="0">
                  <a:pos x="62" y="9"/>
                </a:cxn>
                <a:cxn ang="0">
                  <a:pos x="64" y="15"/>
                </a:cxn>
                <a:cxn ang="0">
                  <a:pos x="71" y="19"/>
                </a:cxn>
                <a:cxn ang="0">
                  <a:pos x="78" y="19"/>
                </a:cxn>
                <a:cxn ang="0">
                  <a:pos x="85" y="27"/>
                </a:cxn>
                <a:cxn ang="0">
                  <a:pos x="91" y="33"/>
                </a:cxn>
                <a:cxn ang="0">
                  <a:pos x="101" y="39"/>
                </a:cxn>
                <a:cxn ang="0">
                  <a:pos x="106" y="43"/>
                </a:cxn>
                <a:cxn ang="0">
                  <a:pos x="115" y="47"/>
                </a:cxn>
                <a:cxn ang="0">
                  <a:pos x="122" y="50"/>
                </a:cxn>
                <a:cxn ang="0">
                  <a:pos x="128" y="52"/>
                </a:cxn>
                <a:cxn ang="0">
                  <a:pos x="133" y="53"/>
                </a:cxn>
                <a:cxn ang="0">
                  <a:pos x="131" y="54"/>
                </a:cxn>
              </a:cxnLst>
              <a:rect l="0" t="0" r="r" b="b"/>
              <a:pathLst>
                <a:path w="133" h="81">
                  <a:moveTo>
                    <a:pt x="131" y="54"/>
                  </a:moveTo>
                  <a:cubicBezTo>
                    <a:pt x="128" y="54"/>
                    <a:pt x="127" y="54"/>
                    <a:pt x="124" y="55"/>
                  </a:cubicBezTo>
                  <a:cubicBezTo>
                    <a:pt x="121" y="57"/>
                    <a:pt x="124" y="66"/>
                    <a:pt x="120" y="70"/>
                  </a:cubicBezTo>
                  <a:cubicBezTo>
                    <a:pt x="115" y="75"/>
                    <a:pt x="109" y="79"/>
                    <a:pt x="102" y="79"/>
                  </a:cubicBezTo>
                  <a:cubicBezTo>
                    <a:pt x="100" y="79"/>
                    <a:pt x="99" y="81"/>
                    <a:pt x="94" y="79"/>
                  </a:cubicBezTo>
                  <a:cubicBezTo>
                    <a:pt x="92" y="75"/>
                    <a:pt x="91" y="70"/>
                    <a:pt x="90" y="65"/>
                  </a:cubicBezTo>
                  <a:cubicBezTo>
                    <a:pt x="73" y="65"/>
                    <a:pt x="76" y="52"/>
                    <a:pt x="51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49"/>
                    <a:pt x="25" y="58"/>
                    <a:pt x="24" y="58"/>
                  </a:cubicBezTo>
                  <a:cubicBezTo>
                    <a:pt x="21" y="58"/>
                    <a:pt x="19" y="58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3"/>
                    <a:pt x="10" y="41"/>
                    <a:pt x="10" y="34"/>
                  </a:cubicBezTo>
                  <a:cubicBezTo>
                    <a:pt x="9" y="34"/>
                    <a:pt x="7" y="34"/>
                    <a:pt x="6" y="34"/>
                  </a:cubicBezTo>
                  <a:cubicBezTo>
                    <a:pt x="7" y="36"/>
                    <a:pt x="6" y="40"/>
                    <a:pt x="3" y="43"/>
                  </a:cubicBezTo>
                  <a:cubicBezTo>
                    <a:pt x="6" y="39"/>
                    <a:pt x="3" y="36"/>
                    <a:pt x="3" y="34"/>
                  </a:cubicBezTo>
                  <a:cubicBezTo>
                    <a:pt x="3" y="32"/>
                    <a:pt x="6" y="29"/>
                    <a:pt x="6" y="27"/>
                  </a:cubicBezTo>
                  <a:cubicBezTo>
                    <a:pt x="4" y="27"/>
                    <a:pt x="3" y="25"/>
                    <a:pt x="3" y="25"/>
                  </a:cubicBezTo>
                  <a:cubicBezTo>
                    <a:pt x="2" y="25"/>
                    <a:pt x="0" y="24"/>
                    <a:pt x="0" y="22"/>
                  </a:cubicBezTo>
                  <a:cubicBezTo>
                    <a:pt x="0" y="20"/>
                    <a:pt x="0" y="17"/>
                    <a:pt x="2" y="17"/>
                  </a:cubicBezTo>
                  <a:cubicBezTo>
                    <a:pt x="6" y="17"/>
                    <a:pt x="6" y="20"/>
                    <a:pt x="10" y="20"/>
                  </a:cubicBezTo>
                  <a:cubicBezTo>
                    <a:pt x="10" y="16"/>
                    <a:pt x="14" y="15"/>
                    <a:pt x="14" y="11"/>
                  </a:cubicBezTo>
                  <a:cubicBezTo>
                    <a:pt x="10" y="11"/>
                    <a:pt x="6" y="10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1" y="54"/>
                    <a:pt x="131" y="54"/>
                    <a:pt x="131" y="5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4" name="Freeform 358" descr="Dark vertical"/>
            <p:cNvSpPr>
              <a:spLocks/>
            </p:cNvSpPr>
            <p:nvPr/>
          </p:nvSpPr>
          <p:spPr bwMode="auto">
            <a:xfrm>
              <a:off x="3787775" y="2635818"/>
              <a:ext cx="292100" cy="158750"/>
            </a:xfrm>
            <a:custGeom>
              <a:avLst/>
              <a:gdLst/>
              <a:ahLst/>
              <a:cxnLst>
                <a:cxn ang="0">
                  <a:pos x="109" y="83"/>
                </a:cxn>
                <a:cxn ang="0">
                  <a:pos x="96" y="78"/>
                </a:cxn>
                <a:cxn ang="0">
                  <a:pos x="82" y="70"/>
                </a:cxn>
                <a:cxn ang="0">
                  <a:pos x="66" y="58"/>
                </a:cxn>
                <a:cxn ang="0">
                  <a:pos x="52" y="50"/>
                </a:cxn>
                <a:cxn ang="0">
                  <a:pos x="43" y="40"/>
                </a:cxn>
                <a:cxn ang="0">
                  <a:pos x="32" y="32"/>
                </a:cxn>
                <a:cxn ang="0">
                  <a:pos x="22" y="37"/>
                </a:cxn>
                <a:cxn ang="0">
                  <a:pos x="18" y="46"/>
                </a:cxn>
                <a:cxn ang="0">
                  <a:pos x="8" y="47"/>
                </a:cxn>
                <a:cxn ang="0">
                  <a:pos x="0" y="5"/>
                </a:cxn>
                <a:cxn ang="0">
                  <a:pos x="35" y="7"/>
                </a:cxn>
                <a:cxn ang="0">
                  <a:pos x="68" y="21"/>
                </a:cxn>
                <a:cxn ang="0">
                  <a:pos x="82" y="21"/>
                </a:cxn>
                <a:cxn ang="0">
                  <a:pos x="96" y="32"/>
                </a:cxn>
                <a:cxn ang="0">
                  <a:pos x="107" y="50"/>
                </a:cxn>
                <a:cxn ang="0">
                  <a:pos x="121" y="53"/>
                </a:cxn>
                <a:cxn ang="0">
                  <a:pos x="130" y="44"/>
                </a:cxn>
                <a:cxn ang="0">
                  <a:pos x="139" y="37"/>
                </a:cxn>
                <a:cxn ang="0">
                  <a:pos x="139" y="42"/>
                </a:cxn>
                <a:cxn ang="0">
                  <a:pos x="145" y="50"/>
                </a:cxn>
                <a:cxn ang="0">
                  <a:pos x="156" y="50"/>
                </a:cxn>
                <a:cxn ang="0">
                  <a:pos x="157" y="59"/>
                </a:cxn>
                <a:cxn ang="0">
                  <a:pos x="144" y="59"/>
                </a:cxn>
                <a:cxn ang="0">
                  <a:pos x="138" y="51"/>
                </a:cxn>
                <a:cxn ang="0">
                  <a:pos x="130" y="57"/>
                </a:cxn>
                <a:cxn ang="0">
                  <a:pos x="124" y="65"/>
                </a:cxn>
                <a:cxn ang="0">
                  <a:pos x="115" y="69"/>
                </a:cxn>
                <a:cxn ang="0">
                  <a:pos x="126" y="76"/>
                </a:cxn>
                <a:cxn ang="0">
                  <a:pos x="125" y="88"/>
                </a:cxn>
                <a:cxn ang="0">
                  <a:pos x="124" y="88"/>
                </a:cxn>
                <a:cxn ang="0">
                  <a:pos x="112" y="85"/>
                </a:cxn>
                <a:cxn ang="0">
                  <a:pos x="114" y="84"/>
                </a:cxn>
              </a:cxnLst>
              <a:rect l="0" t="0" r="r" b="b"/>
              <a:pathLst>
                <a:path w="163" h="88">
                  <a:moveTo>
                    <a:pt x="114" y="84"/>
                  </a:moveTo>
                  <a:cubicBezTo>
                    <a:pt x="109" y="83"/>
                    <a:pt x="109" y="83"/>
                    <a:pt x="109" y="83"/>
                  </a:cubicBezTo>
                  <a:cubicBezTo>
                    <a:pt x="103" y="81"/>
                    <a:pt x="103" y="81"/>
                    <a:pt x="103" y="81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40"/>
                    <a:pt x="135" y="40"/>
                    <a:pt x="135" y="40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4" y="38"/>
                    <a:pt x="144" y="38"/>
                    <a:pt x="144" y="38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56" y="50"/>
                    <a:pt x="156" y="50"/>
                    <a:pt x="156" y="50"/>
                  </a:cubicBezTo>
                  <a:cubicBezTo>
                    <a:pt x="163" y="53"/>
                    <a:pt x="163" y="53"/>
                    <a:pt x="163" y="53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51" y="60"/>
                    <a:pt x="151" y="60"/>
                    <a:pt x="151" y="60"/>
                  </a:cubicBezTo>
                  <a:cubicBezTo>
                    <a:pt x="144" y="59"/>
                    <a:pt x="144" y="59"/>
                    <a:pt x="144" y="59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1" y="86"/>
                    <a:pt x="120" y="86"/>
                    <a:pt x="118" y="86"/>
                  </a:cubicBezTo>
                  <a:cubicBezTo>
                    <a:pt x="115" y="86"/>
                    <a:pt x="114" y="85"/>
                    <a:pt x="112" y="85"/>
                  </a:cubicBezTo>
                  <a:cubicBezTo>
                    <a:pt x="112" y="85"/>
                    <a:pt x="112" y="85"/>
                    <a:pt x="112" y="85"/>
                  </a:cubicBezTo>
                  <a:cubicBezTo>
                    <a:pt x="114" y="84"/>
                    <a:pt x="114" y="84"/>
                    <a:pt x="114" y="8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5" name="Freeform 359" descr="Dark vertical"/>
            <p:cNvSpPr>
              <a:spLocks/>
            </p:cNvSpPr>
            <p:nvPr/>
          </p:nvSpPr>
          <p:spPr bwMode="auto">
            <a:xfrm>
              <a:off x="3994150" y="2727893"/>
              <a:ext cx="141288" cy="77787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18" y="12"/>
                </a:cxn>
                <a:cxn ang="0">
                  <a:pos x="22" y="15"/>
                </a:cxn>
                <a:cxn ang="0">
                  <a:pos x="29" y="16"/>
                </a:cxn>
                <a:cxn ang="0">
                  <a:pos x="37" y="18"/>
                </a:cxn>
                <a:cxn ang="0">
                  <a:pos x="46" y="19"/>
                </a:cxn>
                <a:cxn ang="0">
                  <a:pos x="56" y="16"/>
                </a:cxn>
                <a:cxn ang="0">
                  <a:pos x="63" y="16"/>
                </a:cxn>
                <a:cxn ang="0">
                  <a:pos x="66" y="16"/>
                </a:cxn>
                <a:cxn ang="0">
                  <a:pos x="66" y="16"/>
                </a:cxn>
                <a:cxn ang="0">
                  <a:pos x="67" y="23"/>
                </a:cxn>
                <a:cxn ang="0">
                  <a:pos x="78" y="34"/>
                </a:cxn>
                <a:cxn ang="0">
                  <a:pos x="78" y="34"/>
                </a:cxn>
                <a:cxn ang="0">
                  <a:pos x="80" y="35"/>
                </a:cxn>
                <a:cxn ang="0">
                  <a:pos x="61" y="35"/>
                </a:cxn>
                <a:cxn ang="0">
                  <a:pos x="61" y="35"/>
                </a:cxn>
                <a:cxn ang="0">
                  <a:pos x="54" y="43"/>
                </a:cxn>
                <a:cxn ang="0">
                  <a:pos x="47" y="30"/>
                </a:cxn>
                <a:cxn ang="0">
                  <a:pos x="39" y="24"/>
                </a:cxn>
                <a:cxn ang="0">
                  <a:pos x="35" y="34"/>
                </a:cxn>
                <a:cxn ang="0">
                  <a:pos x="18" y="42"/>
                </a:cxn>
                <a:cxn ang="0">
                  <a:pos x="9" y="37"/>
                </a:cxn>
                <a:cxn ang="0">
                  <a:pos x="9" y="37"/>
                </a:cxn>
                <a:cxn ang="0">
                  <a:pos x="10" y="37"/>
                </a:cxn>
                <a:cxn ang="0">
                  <a:pos x="13" y="31"/>
                </a:cxn>
                <a:cxn ang="0">
                  <a:pos x="11" y="25"/>
                </a:cxn>
                <a:cxn ang="0">
                  <a:pos x="6" y="21"/>
                </a:cxn>
                <a:cxn ang="0">
                  <a:pos x="0" y="18"/>
                </a:cxn>
                <a:cxn ang="0">
                  <a:pos x="1" y="15"/>
                </a:cxn>
                <a:cxn ang="0">
                  <a:pos x="9" y="14"/>
                </a:cxn>
                <a:cxn ang="0">
                  <a:pos x="11" y="9"/>
                </a:cxn>
                <a:cxn ang="0">
                  <a:pos x="15" y="6"/>
                </a:cxn>
                <a:cxn ang="0">
                  <a:pos x="16" y="1"/>
                </a:cxn>
                <a:cxn ang="0">
                  <a:pos x="23" y="0"/>
                </a:cxn>
                <a:cxn ang="0">
                  <a:pos x="27" y="2"/>
                </a:cxn>
                <a:cxn ang="0">
                  <a:pos x="29" y="8"/>
                </a:cxn>
                <a:cxn ang="0">
                  <a:pos x="29" y="8"/>
                </a:cxn>
                <a:cxn ang="0">
                  <a:pos x="27" y="6"/>
                </a:cxn>
              </a:cxnLst>
              <a:rect l="0" t="0" r="r" b="b"/>
              <a:pathLst>
                <a:path w="80" h="43">
                  <a:moveTo>
                    <a:pt x="27" y="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8"/>
                    <a:pt x="67" y="20"/>
                    <a:pt x="67" y="23"/>
                  </a:cubicBezTo>
                  <a:cubicBezTo>
                    <a:pt x="74" y="23"/>
                    <a:pt x="76" y="26"/>
                    <a:pt x="78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0" y="38"/>
                    <a:pt x="55" y="43"/>
                    <a:pt x="54" y="43"/>
                  </a:cubicBezTo>
                  <a:cubicBezTo>
                    <a:pt x="48" y="43"/>
                    <a:pt x="49" y="35"/>
                    <a:pt x="47" y="30"/>
                  </a:cubicBezTo>
                  <a:cubicBezTo>
                    <a:pt x="46" y="27"/>
                    <a:pt x="41" y="26"/>
                    <a:pt x="39" y="24"/>
                  </a:cubicBezTo>
                  <a:cubicBezTo>
                    <a:pt x="38" y="26"/>
                    <a:pt x="35" y="31"/>
                    <a:pt x="35" y="34"/>
                  </a:cubicBezTo>
                  <a:cubicBezTo>
                    <a:pt x="28" y="35"/>
                    <a:pt x="27" y="42"/>
                    <a:pt x="18" y="42"/>
                  </a:cubicBezTo>
                  <a:cubicBezTo>
                    <a:pt x="15" y="42"/>
                    <a:pt x="12" y="38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6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6" name="Freeform 360" descr="Dark vertical"/>
            <p:cNvSpPr>
              <a:spLocks/>
            </p:cNvSpPr>
            <p:nvPr/>
          </p:nvSpPr>
          <p:spPr bwMode="auto">
            <a:xfrm>
              <a:off x="3911600" y="2772343"/>
              <a:ext cx="230188" cy="185737"/>
            </a:xfrm>
            <a:custGeom>
              <a:avLst/>
              <a:gdLst/>
              <a:ahLst/>
              <a:cxnLst>
                <a:cxn ang="0">
                  <a:pos x="6" y="35"/>
                </a:cxn>
                <a:cxn ang="0">
                  <a:pos x="14" y="35"/>
                </a:cxn>
                <a:cxn ang="0">
                  <a:pos x="32" y="26"/>
                </a:cxn>
                <a:cxn ang="0">
                  <a:pos x="36" y="11"/>
                </a:cxn>
                <a:cxn ang="0">
                  <a:pos x="49" y="11"/>
                </a:cxn>
                <a:cxn ang="0">
                  <a:pos x="64" y="18"/>
                </a:cxn>
                <a:cxn ang="0">
                  <a:pos x="81" y="10"/>
                </a:cxn>
                <a:cxn ang="0">
                  <a:pos x="85" y="0"/>
                </a:cxn>
                <a:cxn ang="0">
                  <a:pos x="93" y="6"/>
                </a:cxn>
                <a:cxn ang="0">
                  <a:pos x="100" y="19"/>
                </a:cxn>
                <a:cxn ang="0">
                  <a:pos x="107" y="11"/>
                </a:cxn>
                <a:cxn ang="0">
                  <a:pos x="107" y="11"/>
                </a:cxn>
                <a:cxn ang="0">
                  <a:pos x="122" y="11"/>
                </a:cxn>
                <a:cxn ang="0">
                  <a:pos x="126" y="11"/>
                </a:cxn>
                <a:cxn ang="0">
                  <a:pos x="126" y="11"/>
                </a:cxn>
                <a:cxn ang="0">
                  <a:pos x="130" y="18"/>
                </a:cxn>
                <a:cxn ang="0">
                  <a:pos x="98" y="27"/>
                </a:cxn>
                <a:cxn ang="0">
                  <a:pos x="103" y="35"/>
                </a:cxn>
                <a:cxn ang="0">
                  <a:pos x="98" y="46"/>
                </a:cxn>
                <a:cxn ang="0">
                  <a:pos x="85" y="78"/>
                </a:cxn>
                <a:cxn ang="0">
                  <a:pos x="78" y="75"/>
                </a:cxn>
                <a:cxn ang="0">
                  <a:pos x="68" y="82"/>
                </a:cxn>
                <a:cxn ang="0">
                  <a:pos x="62" y="96"/>
                </a:cxn>
                <a:cxn ang="0">
                  <a:pos x="36" y="102"/>
                </a:cxn>
                <a:cxn ang="0">
                  <a:pos x="15" y="99"/>
                </a:cxn>
                <a:cxn ang="0">
                  <a:pos x="20" y="84"/>
                </a:cxn>
                <a:cxn ang="0">
                  <a:pos x="12" y="80"/>
                </a:cxn>
                <a:cxn ang="0">
                  <a:pos x="3" y="54"/>
                </a:cxn>
                <a:cxn ang="0">
                  <a:pos x="0" y="51"/>
                </a:cxn>
                <a:cxn ang="0">
                  <a:pos x="4" y="43"/>
                </a:cxn>
                <a:cxn ang="0">
                  <a:pos x="6" y="35"/>
                </a:cxn>
                <a:cxn ang="0">
                  <a:pos x="6" y="35"/>
                </a:cxn>
              </a:cxnLst>
              <a:rect l="0" t="0" r="r" b="b"/>
              <a:pathLst>
                <a:path w="130" h="102">
                  <a:moveTo>
                    <a:pt x="6" y="35"/>
                  </a:moveTo>
                  <a:cubicBezTo>
                    <a:pt x="11" y="37"/>
                    <a:pt x="12" y="35"/>
                    <a:pt x="14" y="35"/>
                  </a:cubicBezTo>
                  <a:cubicBezTo>
                    <a:pt x="21" y="35"/>
                    <a:pt x="27" y="31"/>
                    <a:pt x="32" y="26"/>
                  </a:cubicBezTo>
                  <a:cubicBezTo>
                    <a:pt x="36" y="22"/>
                    <a:pt x="33" y="13"/>
                    <a:pt x="36" y="11"/>
                  </a:cubicBezTo>
                  <a:cubicBezTo>
                    <a:pt x="40" y="9"/>
                    <a:pt x="44" y="11"/>
                    <a:pt x="49" y="11"/>
                  </a:cubicBezTo>
                  <a:cubicBezTo>
                    <a:pt x="57" y="11"/>
                    <a:pt x="58" y="18"/>
                    <a:pt x="64" y="18"/>
                  </a:cubicBezTo>
                  <a:cubicBezTo>
                    <a:pt x="73" y="18"/>
                    <a:pt x="74" y="11"/>
                    <a:pt x="81" y="10"/>
                  </a:cubicBezTo>
                  <a:cubicBezTo>
                    <a:pt x="81" y="7"/>
                    <a:pt x="84" y="2"/>
                    <a:pt x="85" y="0"/>
                  </a:cubicBezTo>
                  <a:cubicBezTo>
                    <a:pt x="87" y="2"/>
                    <a:pt x="92" y="3"/>
                    <a:pt x="93" y="6"/>
                  </a:cubicBezTo>
                  <a:cubicBezTo>
                    <a:pt x="95" y="11"/>
                    <a:pt x="94" y="19"/>
                    <a:pt x="100" y="19"/>
                  </a:cubicBezTo>
                  <a:cubicBezTo>
                    <a:pt x="101" y="19"/>
                    <a:pt x="106" y="14"/>
                    <a:pt x="107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8" y="13"/>
                    <a:pt x="128" y="15"/>
                    <a:pt x="130" y="18"/>
                  </a:cubicBezTo>
                  <a:cubicBezTo>
                    <a:pt x="120" y="19"/>
                    <a:pt x="98" y="19"/>
                    <a:pt x="98" y="27"/>
                  </a:cubicBezTo>
                  <a:cubicBezTo>
                    <a:pt x="98" y="32"/>
                    <a:pt x="103" y="31"/>
                    <a:pt x="103" y="35"/>
                  </a:cubicBezTo>
                  <a:cubicBezTo>
                    <a:pt x="103" y="39"/>
                    <a:pt x="98" y="40"/>
                    <a:pt x="98" y="46"/>
                  </a:cubicBezTo>
                  <a:cubicBezTo>
                    <a:pt x="87" y="49"/>
                    <a:pt x="85" y="68"/>
                    <a:pt x="85" y="78"/>
                  </a:cubicBezTo>
                  <a:cubicBezTo>
                    <a:pt x="82" y="78"/>
                    <a:pt x="81" y="75"/>
                    <a:pt x="78" y="75"/>
                  </a:cubicBezTo>
                  <a:cubicBezTo>
                    <a:pt x="74" y="75"/>
                    <a:pt x="73" y="82"/>
                    <a:pt x="68" y="82"/>
                  </a:cubicBezTo>
                  <a:cubicBezTo>
                    <a:pt x="63" y="82"/>
                    <a:pt x="62" y="94"/>
                    <a:pt x="62" y="96"/>
                  </a:cubicBezTo>
                  <a:cubicBezTo>
                    <a:pt x="61" y="97"/>
                    <a:pt x="40" y="102"/>
                    <a:pt x="36" y="102"/>
                  </a:cubicBezTo>
                  <a:cubicBezTo>
                    <a:pt x="28" y="102"/>
                    <a:pt x="19" y="100"/>
                    <a:pt x="15" y="99"/>
                  </a:cubicBezTo>
                  <a:cubicBezTo>
                    <a:pt x="15" y="93"/>
                    <a:pt x="20" y="90"/>
                    <a:pt x="20" y="84"/>
                  </a:cubicBezTo>
                  <a:cubicBezTo>
                    <a:pt x="20" y="78"/>
                    <a:pt x="15" y="80"/>
                    <a:pt x="12" y="80"/>
                  </a:cubicBezTo>
                  <a:cubicBezTo>
                    <a:pt x="4" y="80"/>
                    <a:pt x="3" y="58"/>
                    <a:pt x="3" y="54"/>
                  </a:cubicBezTo>
                  <a:cubicBezTo>
                    <a:pt x="2" y="54"/>
                    <a:pt x="0" y="52"/>
                    <a:pt x="0" y="51"/>
                  </a:cubicBezTo>
                  <a:cubicBezTo>
                    <a:pt x="0" y="47"/>
                    <a:pt x="4" y="45"/>
                    <a:pt x="4" y="43"/>
                  </a:cubicBezTo>
                  <a:cubicBezTo>
                    <a:pt x="6" y="38"/>
                    <a:pt x="6" y="39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7" name="Freeform 361" descr="Dark vertical"/>
            <p:cNvSpPr>
              <a:spLocks/>
            </p:cNvSpPr>
            <p:nvPr/>
          </p:nvSpPr>
          <p:spPr bwMode="auto">
            <a:xfrm>
              <a:off x="3937000" y="2804093"/>
              <a:ext cx="252413" cy="271462"/>
            </a:xfrm>
            <a:custGeom>
              <a:avLst/>
              <a:gdLst/>
              <a:ahLst/>
              <a:cxnLst>
                <a:cxn ang="0">
                  <a:pos x="142" y="17"/>
                </a:cxn>
                <a:cxn ang="0">
                  <a:pos x="116" y="0"/>
                </a:cxn>
                <a:cxn ang="0">
                  <a:pos x="84" y="9"/>
                </a:cxn>
                <a:cxn ang="0">
                  <a:pos x="89" y="17"/>
                </a:cxn>
                <a:cxn ang="0">
                  <a:pos x="84" y="28"/>
                </a:cxn>
                <a:cxn ang="0">
                  <a:pos x="71" y="60"/>
                </a:cxn>
                <a:cxn ang="0">
                  <a:pos x="64" y="57"/>
                </a:cxn>
                <a:cxn ang="0">
                  <a:pos x="54" y="64"/>
                </a:cxn>
                <a:cxn ang="0">
                  <a:pos x="48" y="78"/>
                </a:cxn>
                <a:cxn ang="0">
                  <a:pos x="22" y="84"/>
                </a:cxn>
                <a:cxn ang="0">
                  <a:pos x="0" y="81"/>
                </a:cxn>
                <a:cxn ang="0">
                  <a:pos x="20" y="99"/>
                </a:cxn>
                <a:cxn ang="0">
                  <a:pos x="25" y="109"/>
                </a:cxn>
                <a:cxn ang="0">
                  <a:pos x="25" y="109"/>
                </a:cxn>
                <a:cxn ang="0">
                  <a:pos x="25" y="113"/>
                </a:cxn>
                <a:cxn ang="0">
                  <a:pos x="25" y="113"/>
                </a:cxn>
                <a:cxn ang="0">
                  <a:pos x="14" y="124"/>
                </a:cxn>
                <a:cxn ang="0">
                  <a:pos x="14" y="132"/>
                </a:cxn>
                <a:cxn ang="0">
                  <a:pos x="45" y="129"/>
                </a:cxn>
                <a:cxn ang="0">
                  <a:pos x="56" y="129"/>
                </a:cxn>
                <a:cxn ang="0">
                  <a:pos x="76" y="145"/>
                </a:cxn>
                <a:cxn ang="0">
                  <a:pos x="78" y="149"/>
                </a:cxn>
                <a:cxn ang="0">
                  <a:pos x="106" y="133"/>
                </a:cxn>
                <a:cxn ang="0">
                  <a:pos x="92" y="115"/>
                </a:cxn>
                <a:cxn ang="0">
                  <a:pos x="87" y="110"/>
                </a:cxn>
                <a:cxn ang="0">
                  <a:pos x="87" y="110"/>
                </a:cxn>
                <a:cxn ang="0">
                  <a:pos x="87" y="106"/>
                </a:cxn>
                <a:cxn ang="0">
                  <a:pos x="87" y="106"/>
                </a:cxn>
                <a:cxn ang="0">
                  <a:pos x="126" y="66"/>
                </a:cxn>
                <a:cxn ang="0">
                  <a:pos x="128" y="52"/>
                </a:cxn>
                <a:cxn ang="0">
                  <a:pos x="112" y="34"/>
                </a:cxn>
                <a:cxn ang="0">
                  <a:pos x="112" y="34"/>
                </a:cxn>
                <a:cxn ang="0">
                  <a:pos x="112" y="26"/>
                </a:cxn>
                <a:cxn ang="0">
                  <a:pos x="112" y="26"/>
                </a:cxn>
                <a:cxn ang="0">
                  <a:pos x="142" y="17"/>
                </a:cxn>
                <a:cxn ang="0">
                  <a:pos x="142" y="17"/>
                </a:cxn>
              </a:cxnLst>
              <a:rect l="0" t="0" r="r" b="b"/>
              <a:pathLst>
                <a:path w="142" h="149">
                  <a:moveTo>
                    <a:pt x="142" y="17"/>
                  </a:moveTo>
                  <a:cubicBezTo>
                    <a:pt x="128" y="15"/>
                    <a:pt x="123" y="7"/>
                    <a:pt x="116" y="0"/>
                  </a:cubicBezTo>
                  <a:cubicBezTo>
                    <a:pt x="106" y="1"/>
                    <a:pt x="84" y="1"/>
                    <a:pt x="84" y="9"/>
                  </a:cubicBezTo>
                  <a:cubicBezTo>
                    <a:pt x="84" y="14"/>
                    <a:pt x="89" y="13"/>
                    <a:pt x="89" y="17"/>
                  </a:cubicBezTo>
                  <a:cubicBezTo>
                    <a:pt x="89" y="21"/>
                    <a:pt x="84" y="22"/>
                    <a:pt x="84" y="28"/>
                  </a:cubicBezTo>
                  <a:cubicBezTo>
                    <a:pt x="73" y="31"/>
                    <a:pt x="71" y="50"/>
                    <a:pt x="71" y="60"/>
                  </a:cubicBezTo>
                  <a:cubicBezTo>
                    <a:pt x="68" y="60"/>
                    <a:pt x="67" y="57"/>
                    <a:pt x="64" y="57"/>
                  </a:cubicBezTo>
                  <a:cubicBezTo>
                    <a:pt x="60" y="57"/>
                    <a:pt x="59" y="64"/>
                    <a:pt x="54" y="64"/>
                  </a:cubicBezTo>
                  <a:cubicBezTo>
                    <a:pt x="49" y="64"/>
                    <a:pt x="48" y="76"/>
                    <a:pt x="48" y="78"/>
                  </a:cubicBezTo>
                  <a:cubicBezTo>
                    <a:pt x="47" y="79"/>
                    <a:pt x="26" y="84"/>
                    <a:pt x="22" y="84"/>
                  </a:cubicBezTo>
                  <a:cubicBezTo>
                    <a:pt x="14" y="84"/>
                    <a:pt x="5" y="82"/>
                    <a:pt x="0" y="81"/>
                  </a:cubicBezTo>
                  <a:cubicBezTo>
                    <a:pt x="3" y="85"/>
                    <a:pt x="14" y="99"/>
                    <a:pt x="20" y="99"/>
                  </a:cubicBezTo>
                  <a:cubicBezTo>
                    <a:pt x="20" y="103"/>
                    <a:pt x="20" y="109"/>
                    <a:pt x="25" y="109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2" y="116"/>
                    <a:pt x="14" y="117"/>
                    <a:pt x="14" y="124"/>
                  </a:cubicBezTo>
                  <a:cubicBezTo>
                    <a:pt x="14" y="125"/>
                    <a:pt x="14" y="126"/>
                    <a:pt x="14" y="132"/>
                  </a:cubicBezTo>
                  <a:cubicBezTo>
                    <a:pt x="25" y="132"/>
                    <a:pt x="36" y="129"/>
                    <a:pt x="45" y="129"/>
                  </a:cubicBezTo>
                  <a:cubicBezTo>
                    <a:pt x="49" y="129"/>
                    <a:pt x="51" y="128"/>
                    <a:pt x="56" y="129"/>
                  </a:cubicBezTo>
                  <a:cubicBezTo>
                    <a:pt x="56" y="135"/>
                    <a:pt x="68" y="145"/>
                    <a:pt x="76" y="145"/>
                  </a:cubicBezTo>
                  <a:cubicBezTo>
                    <a:pt x="76" y="147"/>
                    <a:pt x="78" y="149"/>
                    <a:pt x="78" y="149"/>
                  </a:cubicBezTo>
                  <a:cubicBezTo>
                    <a:pt x="78" y="135"/>
                    <a:pt x="100" y="145"/>
                    <a:pt x="106" y="133"/>
                  </a:cubicBezTo>
                  <a:cubicBezTo>
                    <a:pt x="103" y="132"/>
                    <a:pt x="92" y="120"/>
                    <a:pt x="92" y="115"/>
                  </a:cubicBezTo>
                  <a:cubicBezTo>
                    <a:pt x="91" y="115"/>
                    <a:pt x="88" y="113"/>
                    <a:pt x="87" y="110"/>
                  </a:cubicBezTo>
                  <a:cubicBezTo>
                    <a:pt x="87" y="110"/>
                    <a:pt x="87" y="110"/>
                    <a:pt x="87" y="110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113" y="106"/>
                    <a:pt x="112" y="76"/>
                    <a:pt x="126" y="66"/>
                  </a:cubicBezTo>
                  <a:cubicBezTo>
                    <a:pt x="123" y="60"/>
                    <a:pt x="123" y="54"/>
                    <a:pt x="128" y="52"/>
                  </a:cubicBezTo>
                  <a:cubicBezTo>
                    <a:pt x="121" y="45"/>
                    <a:pt x="118" y="43"/>
                    <a:pt x="112" y="34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33" y="25"/>
                    <a:pt x="135" y="25"/>
                    <a:pt x="142" y="17"/>
                  </a:cubicBezTo>
                  <a:cubicBezTo>
                    <a:pt x="142" y="17"/>
                    <a:pt x="142" y="17"/>
                    <a:pt x="142" y="1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8" name="Freeform 362" descr="Dark vertical"/>
            <p:cNvSpPr>
              <a:spLocks/>
            </p:cNvSpPr>
            <p:nvPr/>
          </p:nvSpPr>
          <p:spPr bwMode="auto">
            <a:xfrm>
              <a:off x="4025900" y="2683443"/>
              <a:ext cx="160338" cy="79375"/>
            </a:xfrm>
            <a:custGeom>
              <a:avLst/>
              <a:gdLst/>
              <a:ahLst/>
              <a:cxnLst>
                <a:cxn ang="0">
                  <a:pos x="11" y="33"/>
                </a:cxn>
                <a:cxn ang="0">
                  <a:pos x="18" y="34"/>
                </a:cxn>
                <a:cxn ang="0">
                  <a:pos x="24" y="33"/>
                </a:cxn>
                <a:cxn ang="0">
                  <a:pos x="30" y="27"/>
                </a:cxn>
                <a:cxn ang="0">
                  <a:pos x="23" y="24"/>
                </a:cxn>
                <a:cxn ang="0">
                  <a:pos x="16" y="20"/>
                </a:cxn>
                <a:cxn ang="0">
                  <a:pos x="12" y="24"/>
                </a:cxn>
                <a:cxn ang="0">
                  <a:pos x="9" y="21"/>
                </a:cxn>
                <a:cxn ang="0">
                  <a:pos x="6" y="16"/>
                </a:cxn>
                <a:cxn ang="0">
                  <a:pos x="11" y="12"/>
                </a:cxn>
                <a:cxn ang="0">
                  <a:pos x="6" y="11"/>
                </a:cxn>
                <a:cxn ang="0">
                  <a:pos x="6" y="11"/>
                </a:cxn>
                <a:cxn ang="0">
                  <a:pos x="7" y="8"/>
                </a:cxn>
                <a:cxn ang="0">
                  <a:pos x="12" y="2"/>
                </a:cxn>
                <a:cxn ang="0">
                  <a:pos x="19" y="5"/>
                </a:cxn>
                <a:cxn ang="0">
                  <a:pos x="30" y="8"/>
                </a:cxn>
                <a:cxn ang="0">
                  <a:pos x="32" y="0"/>
                </a:cxn>
                <a:cxn ang="0">
                  <a:pos x="41" y="2"/>
                </a:cxn>
                <a:cxn ang="0">
                  <a:pos x="53" y="2"/>
                </a:cxn>
                <a:cxn ang="0">
                  <a:pos x="63" y="5"/>
                </a:cxn>
                <a:cxn ang="0">
                  <a:pos x="75" y="5"/>
                </a:cxn>
                <a:cxn ang="0">
                  <a:pos x="88" y="8"/>
                </a:cxn>
                <a:cxn ang="0">
                  <a:pos x="91" y="10"/>
                </a:cxn>
                <a:cxn ang="0">
                  <a:pos x="91" y="10"/>
                </a:cxn>
                <a:cxn ang="0">
                  <a:pos x="82" y="19"/>
                </a:cxn>
                <a:cxn ang="0">
                  <a:pos x="68" y="21"/>
                </a:cxn>
                <a:cxn ang="0">
                  <a:pos x="62" y="29"/>
                </a:cxn>
                <a:cxn ang="0">
                  <a:pos x="45" y="33"/>
                </a:cxn>
                <a:cxn ang="0">
                  <a:pos x="48" y="41"/>
                </a:cxn>
                <a:cxn ang="0">
                  <a:pos x="48" y="41"/>
                </a:cxn>
                <a:cxn ang="0">
                  <a:pos x="45" y="41"/>
                </a:cxn>
                <a:cxn ang="0">
                  <a:pos x="38" y="41"/>
                </a:cxn>
                <a:cxn ang="0">
                  <a:pos x="28" y="44"/>
                </a:cxn>
                <a:cxn ang="0">
                  <a:pos x="19" y="43"/>
                </a:cxn>
                <a:cxn ang="0">
                  <a:pos x="11" y="41"/>
                </a:cxn>
                <a:cxn ang="0">
                  <a:pos x="4" y="40"/>
                </a:cxn>
                <a:cxn ang="0">
                  <a:pos x="0" y="37"/>
                </a:cxn>
                <a:cxn ang="0">
                  <a:pos x="9" y="31"/>
                </a:cxn>
                <a:cxn ang="0">
                  <a:pos x="11" y="33"/>
                </a:cxn>
              </a:cxnLst>
              <a:rect l="0" t="0" r="r" b="b"/>
              <a:pathLst>
                <a:path w="91" h="44">
                  <a:moveTo>
                    <a:pt x="11" y="33"/>
                  </a:moveTo>
                  <a:cubicBezTo>
                    <a:pt x="18" y="34"/>
                    <a:pt x="18" y="34"/>
                    <a:pt x="18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0" y="14"/>
                    <a:pt x="86" y="16"/>
                    <a:pt x="82" y="19"/>
                  </a:cubicBezTo>
                  <a:cubicBezTo>
                    <a:pt x="80" y="20"/>
                    <a:pt x="72" y="18"/>
                    <a:pt x="68" y="21"/>
                  </a:cubicBezTo>
                  <a:cubicBezTo>
                    <a:pt x="67" y="22"/>
                    <a:pt x="66" y="27"/>
                    <a:pt x="62" y="29"/>
                  </a:cubicBezTo>
                  <a:cubicBezTo>
                    <a:pt x="58" y="30"/>
                    <a:pt x="45" y="31"/>
                    <a:pt x="45" y="33"/>
                  </a:cubicBezTo>
                  <a:cubicBezTo>
                    <a:pt x="45" y="37"/>
                    <a:pt x="47" y="39"/>
                    <a:pt x="48" y="41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1" y="33"/>
                    <a:pt x="11" y="33"/>
                    <a:pt x="11" y="3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69" name="Freeform 363" descr="Dark vertical"/>
            <p:cNvSpPr>
              <a:spLocks/>
            </p:cNvSpPr>
            <p:nvPr/>
          </p:nvSpPr>
          <p:spPr bwMode="auto">
            <a:xfrm>
              <a:off x="3271838" y="2035743"/>
              <a:ext cx="2143125" cy="685800"/>
            </a:xfrm>
            <a:custGeom>
              <a:avLst/>
              <a:gdLst/>
              <a:ahLst/>
              <a:cxnLst>
                <a:cxn ang="0">
                  <a:pos x="87" y="268"/>
                </a:cxn>
                <a:cxn ang="0">
                  <a:pos x="133" y="286"/>
                </a:cxn>
                <a:cxn ang="0">
                  <a:pos x="126" y="313"/>
                </a:cxn>
                <a:cxn ang="0">
                  <a:pos x="154" y="352"/>
                </a:cxn>
                <a:cxn ang="0">
                  <a:pos x="206" y="367"/>
                </a:cxn>
                <a:cxn ang="0">
                  <a:pos x="216" y="354"/>
                </a:cxn>
                <a:cxn ang="0">
                  <a:pos x="223" y="321"/>
                </a:cxn>
                <a:cxn ang="0">
                  <a:pos x="203" y="300"/>
                </a:cxn>
                <a:cxn ang="0">
                  <a:pos x="214" y="276"/>
                </a:cxn>
                <a:cxn ang="0">
                  <a:pos x="266" y="276"/>
                </a:cxn>
                <a:cxn ang="0">
                  <a:pos x="324" y="272"/>
                </a:cxn>
                <a:cxn ang="0">
                  <a:pos x="311" y="243"/>
                </a:cxn>
                <a:cxn ang="0">
                  <a:pos x="388" y="226"/>
                </a:cxn>
                <a:cxn ang="0">
                  <a:pos x="417" y="246"/>
                </a:cxn>
                <a:cxn ang="0">
                  <a:pos x="463" y="254"/>
                </a:cxn>
                <a:cxn ang="0">
                  <a:pos x="507" y="275"/>
                </a:cxn>
                <a:cxn ang="0">
                  <a:pos x="553" y="288"/>
                </a:cxn>
                <a:cxn ang="0">
                  <a:pos x="605" y="281"/>
                </a:cxn>
                <a:cxn ang="0">
                  <a:pos x="664" y="264"/>
                </a:cxn>
                <a:cxn ang="0">
                  <a:pos x="805" y="282"/>
                </a:cxn>
                <a:cxn ang="0">
                  <a:pos x="827" y="240"/>
                </a:cxn>
                <a:cxn ang="0">
                  <a:pos x="972" y="316"/>
                </a:cxn>
                <a:cxn ang="0">
                  <a:pos x="982" y="354"/>
                </a:cxn>
                <a:cxn ang="0">
                  <a:pos x="997" y="278"/>
                </a:cxn>
                <a:cxn ang="0">
                  <a:pos x="921" y="192"/>
                </a:cxn>
                <a:cxn ang="0">
                  <a:pos x="993" y="176"/>
                </a:cxn>
                <a:cxn ang="0">
                  <a:pos x="1048" y="153"/>
                </a:cxn>
                <a:cxn ang="0">
                  <a:pos x="1055" y="192"/>
                </a:cxn>
                <a:cxn ang="0">
                  <a:pos x="1118" y="229"/>
                </a:cxn>
                <a:cxn ang="0">
                  <a:pos x="1094" y="165"/>
                </a:cxn>
                <a:cxn ang="0">
                  <a:pos x="1147" y="148"/>
                </a:cxn>
                <a:cxn ang="0">
                  <a:pos x="1124" y="108"/>
                </a:cxn>
                <a:cxn ang="0">
                  <a:pos x="1189" y="123"/>
                </a:cxn>
                <a:cxn ang="0">
                  <a:pos x="1129" y="90"/>
                </a:cxn>
                <a:cxn ang="0">
                  <a:pos x="1005" y="72"/>
                </a:cxn>
                <a:cxn ang="0">
                  <a:pos x="943" y="77"/>
                </a:cxn>
                <a:cxn ang="0">
                  <a:pos x="857" y="65"/>
                </a:cxn>
                <a:cxn ang="0">
                  <a:pos x="817" y="52"/>
                </a:cxn>
                <a:cxn ang="0">
                  <a:pos x="764" y="52"/>
                </a:cxn>
                <a:cxn ang="0">
                  <a:pos x="713" y="58"/>
                </a:cxn>
                <a:cxn ang="0">
                  <a:pos x="678" y="62"/>
                </a:cxn>
                <a:cxn ang="0">
                  <a:pos x="562" y="40"/>
                </a:cxn>
                <a:cxn ang="0">
                  <a:pos x="540" y="37"/>
                </a:cxn>
                <a:cxn ang="0">
                  <a:pos x="471" y="4"/>
                </a:cxn>
                <a:cxn ang="0">
                  <a:pos x="452" y="27"/>
                </a:cxn>
                <a:cxn ang="0">
                  <a:pos x="383" y="48"/>
                </a:cxn>
                <a:cxn ang="0">
                  <a:pos x="338" y="44"/>
                </a:cxn>
                <a:cxn ang="0">
                  <a:pos x="342" y="66"/>
                </a:cxn>
                <a:cxn ang="0">
                  <a:pos x="301" y="59"/>
                </a:cxn>
                <a:cxn ang="0">
                  <a:pos x="336" y="83"/>
                </a:cxn>
                <a:cxn ang="0">
                  <a:pos x="300" y="67"/>
                </a:cxn>
                <a:cxn ang="0">
                  <a:pos x="265" y="56"/>
                </a:cxn>
                <a:cxn ang="0">
                  <a:pos x="287" y="94"/>
                </a:cxn>
                <a:cxn ang="0">
                  <a:pos x="179" y="95"/>
                </a:cxn>
                <a:cxn ang="0">
                  <a:pos x="122" y="97"/>
                </a:cxn>
                <a:cxn ang="0">
                  <a:pos x="117" y="104"/>
                </a:cxn>
                <a:cxn ang="0">
                  <a:pos x="81" y="128"/>
                </a:cxn>
                <a:cxn ang="0">
                  <a:pos x="94" y="103"/>
                </a:cxn>
                <a:cxn ang="0">
                  <a:pos x="0" y="90"/>
                </a:cxn>
                <a:cxn ang="0">
                  <a:pos x="26" y="215"/>
                </a:cxn>
                <a:cxn ang="0">
                  <a:pos x="62" y="238"/>
                </a:cxn>
                <a:cxn ang="0">
                  <a:pos x="62" y="259"/>
                </a:cxn>
              </a:cxnLst>
              <a:rect l="0" t="0" r="r" b="b"/>
              <a:pathLst>
                <a:path w="1205" h="378">
                  <a:moveTo>
                    <a:pt x="62" y="259"/>
                  </a:moveTo>
                  <a:cubicBezTo>
                    <a:pt x="63" y="259"/>
                    <a:pt x="63" y="259"/>
                    <a:pt x="63" y="259"/>
                  </a:cubicBezTo>
                  <a:cubicBezTo>
                    <a:pt x="69" y="259"/>
                    <a:pt x="69" y="259"/>
                    <a:pt x="69" y="259"/>
                  </a:cubicBezTo>
                  <a:cubicBezTo>
                    <a:pt x="73" y="257"/>
                    <a:pt x="73" y="257"/>
                    <a:pt x="73" y="257"/>
                  </a:cubicBezTo>
                  <a:cubicBezTo>
                    <a:pt x="80" y="257"/>
                    <a:pt x="80" y="257"/>
                    <a:pt x="80" y="257"/>
                  </a:cubicBezTo>
                  <a:cubicBezTo>
                    <a:pt x="85" y="259"/>
                    <a:pt x="85" y="259"/>
                    <a:pt x="85" y="259"/>
                  </a:cubicBezTo>
                  <a:cubicBezTo>
                    <a:pt x="88" y="263"/>
                    <a:pt x="88" y="263"/>
                    <a:pt x="88" y="263"/>
                  </a:cubicBezTo>
                  <a:cubicBezTo>
                    <a:pt x="87" y="268"/>
                    <a:pt x="87" y="268"/>
                    <a:pt x="87" y="268"/>
                  </a:cubicBezTo>
                  <a:cubicBezTo>
                    <a:pt x="95" y="269"/>
                    <a:pt x="95" y="269"/>
                    <a:pt x="95" y="269"/>
                  </a:cubicBezTo>
                  <a:cubicBezTo>
                    <a:pt x="99" y="277"/>
                    <a:pt x="99" y="277"/>
                    <a:pt x="99" y="277"/>
                  </a:cubicBezTo>
                  <a:cubicBezTo>
                    <a:pt x="104" y="276"/>
                    <a:pt x="104" y="276"/>
                    <a:pt x="104" y="276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78"/>
                    <a:pt x="113" y="278"/>
                    <a:pt x="113" y="278"/>
                  </a:cubicBezTo>
                  <a:cubicBezTo>
                    <a:pt x="119" y="282"/>
                    <a:pt x="119" y="282"/>
                    <a:pt x="119" y="282"/>
                  </a:cubicBezTo>
                  <a:cubicBezTo>
                    <a:pt x="126" y="282"/>
                    <a:pt x="126" y="282"/>
                    <a:pt x="126" y="282"/>
                  </a:cubicBezTo>
                  <a:cubicBezTo>
                    <a:pt x="133" y="286"/>
                    <a:pt x="133" y="286"/>
                    <a:pt x="133" y="286"/>
                  </a:cubicBezTo>
                  <a:cubicBezTo>
                    <a:pt x="139" y="288"/>
                    <a:pt x="139" y="288"/>
                    <a:pt x="139" y="288"/>
                  </a:cubicBezTo>
                  <a:cubicBezTo>
                    <a:pt x="138" y="294"/>
                    <a:pt x="138" y="294"/>
                    <a:pt x="138" y="294"/>
                  </a:cubicBezTo>
                  <a:cubicBezTo>
                    <a:pt x="138" y="300"/>
                    <a:pt x="138" y="300"/>
                    <a:pt x="138" y="300"/>
                  </a:cubicBezTo>
                  <a:cubicBezTo>
                    <a:pt x="139" y="306"/>
                    <a:pt x="139" y="306"/>
                    <a:pt x="139" y="306"/>
                  </a:cubicBezTo>
                  <a:cubicBezTo>
                    <a:pt x="135" y="306"/>
                    <a:pt x="135" y="306"/>
                    <a:pt x="135" y="306"/>
                  </a:cubicBezTo>
                  <a:cubicBezTo>
                    <a:pt x="128" y="307"/>
                    <a:pt x="128" y="307"/>
                    <a:pt x="128" y="307"/>
                  </a:cubicBezTo>
                  <a:cubicBezTo>
                    <a:pt x="126" y="313"/>
                    <a:pt x="126" y="313"/>
                    <a:pt x="126" y="313"/>
                  </a:cubicBezTo>
                  <a:cubicBezTo>
                    <a:pt x="126" y="313"/>
                    <a:pt x="126" y="313"/>
                    <a:pt x="126" y="313"/>
                  </a:cubicBezTo>
                  <a:cubicBezTo>
                    <a:pt x="126" y="313"/>
                    <a:pt x="128" y="313"/>
                    <a:pt x="130" y="312"/>
                  </a:cubicBezTo>
                  <a:cubicBezTo>
                    <a:pt x="126" y="314"/>
                    <a:pt x="124" y="316"/>
                    <a:pt x="120" y="319"/>
                  </a:cubicBezTo>
                  <a:cubicBezTo>
                    <a:pt x="120" y="319"/>
                    <a:pt x="126" y="321"/>
                    <a:pt x="128" y="321"/>
                  </a:cubicBezTo>
                  <a:cubicBezTo>
                    <a:pt x="126" y="326"/>
                    <a:pt x="124" y="328"/>
                    <a:pt x="119" y="331"/>
                  </a:cubicBezTo>
                  <a:cubicBezTo>
                    <a:pt x="118" y="338"/>
                    <a:pt x="126" y="335"/>
                    <a:pt x="132" y="342"/>
                  </a:cubicBezTo>
                  <a:cubicBezTo>
                    <a:pt x="137" y="346"/>
                    <a:pt x="144" y="347"/>
                    <a:pt x="151" y="351"/>
                  </a:cubicBezTo>
                  <a:cubicBezTo>
                    <a:pt x="151" y="351"/>
                    <a:pt x="151" y="351"/>
                    <a:pt x="151" y="351"/>
                  </a:cubicBezTo>
                  <a:cubicBezTo>
                    <a:pt x="154" y="352"/>
                    <a:pt x="154" y="352"/>
                    <a:pt x="154" y="352"/>
                  </a:cubicBezTo>
                  <a:cubicBezTo>
                    <a:pt x="162" y="354"/>
                    <a:pt x="162" y="354"/>
                    <a:pt x="162" y="354"/>
                  </a:cubicBezTo>
                  <a:cubicBezTo>
                    <a:pt x="170" y="357"/>
                    <a:pt x="170" y="357"/>
                    <a:pt x="170" y="357"/>
                  </a:cubicBezTo>
                  <a:cubicBezTo>
                    <a:pt x="175" y="354"/>
                    <a:pt x="175" y="354"/>
                    <a:pt x="175" y="354"/>
                  </a:cubicBezTo>
                  <a:cubicBezTo>
                    <a:pt x="182" y="358"/>
                    <a:pt x="182" y="358"/>
                    <a:pt x="182" y="358"/>
                  </a:cubicBezTo>
                  <a:cubicBezTo>
                    <a:pt x="188" y="362"/>
                    <a:pt x="188" y="362"/>
                    <a:pt x="188" y="362"/>
                  </a:cubicBezTo>
                  <a:cubicBezTo>
                    <a:pt x="194" y="359"/>
                    <a:pt x="194" y="359"/>
                    <a:pt x="194" y="359"/>
                  </a:cubicBezTo>
                  <a:cubicBezTo>
                    <a:pt x="201" y="362"/>
                    <a:pt x="201" y="362"/>
                    <a:pt x="201" y="362"/>
                  </a:cubicBezTo>
                  <a:cubicBezTo>
                    <a:pt x="206" y="367"/>
                    <a:pt x="206" y="367"/>
                    <a:pt x="206" y="367"/>
                  </a:cubicBezTo>
                  <a:cubicBezTo>
                    <a:pt x="213" y="370"/>
                    <a:pt x="213" y="370"/>
                    <a:pt x="213" y="370"/>
                  </a:cubicBezTo>
                  <a:cubicBezTo>
                    <a:pt x="219" y="375"/>
                    <a:pt x="219" y="375"/>
                    <a:pt x="219" y="375"/>
                  </a:cubicBezTo>
                  <a:cubicBezTo>
                    <a:pt x="225" y="378"/>
                    <a:pt x="225" y="378"/>
                    <a:pt x="225" y="378"/>
                  </a:cubicBezTo>
                  <a:cubicBezTo>
                    <a:pt x="230" y="372"/>
                    <a:pt x="230" y="372"/>
                    <a:pt x="230" y="372"/>
                  </a:cubicBezTo>
                  <a:cubicBezTo>
                    <a:pt x="231" y="372"/>
                    <a:pt x="231" y="372"/>
                    <a:pt x="231" y="372"/>
                  </a:cubicBezTo>
                  <a:cubicBezTo>
                    <a:pt x="231" y="372"/>
                    <a:pt x="231" y="372"/>
                    <a:pt x="231" y="372"/>
                  </a:cubicBezTo>
                  <a:cubicBezTo>
                    <a:pt x="229" y="370"/>
                    <a:pt x="228" y="369"/>
                    <a:pt x="228" y="367"/>
                  </a:cubicBezTo>
                  <a:cubicBezTo>
                    <a:pt x="228" y="367"/>
                    <a:pt x="216" y="356"/>
                    <a:pt x="216" y="354"/>
                  </a:cubicBezTo>
                  <a:cubicBezTo>
                    <a:pt x="216" y="354"/>
                    <a:pt x="216" y="354"/>
                    <a:pt x="216" y="354"/>
                  </a:cubicBezTo>
                  <a:cubicBezTo>
                    <a:pt x="214" y="350"/>
                    <a:pt x="214" y="350"/>
                    <a:pt x="214" y="350"/>
                  </a:cubicBezTo>
                  <a:cubicBezTo>
                    <a:pt x="214" y="346"/>
                    <a:pt x="214" y="346"/>
                    <a:pt x="214" y="346"/>
                  </a:cubicBezTo>
                  <a:cubicBezTo>
                    <a:pt x="214" y="346"/>
                    <a:pt x="214" y="346"/>
                    <a:pt x="214" y="346"/>
                  </a:cubicBezTo>
                  <a:cubicBezTo>
                    <a:pt x="211" y="345"/>
                    <a:pt x="208" y="342"/>
                    <a:pt x="208" y="338"/>
                  </a:cubicBezTo>
                  <a:cubicBezTo>
                    <a:pt x="208" y="335"/>
                    <a:pt x="210" y="329"/>
                    <a:pt x="212" y="328"/>
                  </a:cubicBezTo>
                  <a:cubicBezTo>
                    <a:pt x="216" y="326"/>
                    <a:pt x="219" y="324"/>
                    <a:pt x="223" y="321"/>
                  </a:cubicBezTo>
                  <a:cubicBezTo>
                    <a:pt x="223" y="321"/>
                    <a:pt x="223" y="321"/>
                    <a:pt x="223" y="321"/>
                  </a:cubicBezTo>
                  <a:cubicBezTo>
                    <a:pt x="223" y="320"/>
                    <a:pt x="223" y="320"/>
                    <a:pt x="223" y="320"/>
                  </a:cubicBezTo>
                  <a:cubicBezTo>
                    <a:pt x="219" y="319"/>
                    <a:pt x="219" y="319"/>
                    <a:pt x="219" y="319"/>
                  </a:cubicBezTo>
                  <a:cubicBezTo>
                    <a:pt x="223" y="315"/>
                    <a:pt x="223" y="315"/>
                    <a:pt x="223" y="315"/>
                  </a:cubicBezTo>
                  <a:cubicBezTo>
                    <a:pt x="219" y="310"/>
                    <a:pt x="219" y="310"/>
                    <a:pt x="219" y="310"/>
                  </a:cubicBezTo>
                  <a:cubicBezTo>
                    <a:pt x="216" y="306"/>
                    <a:pt x="216" y="306"/>
                    <a:pt x="216" y="306"/>
                  </a:cubicBezTo>
                  <a:cubicBezTo>
                    <a:pt x="209" y="306"/>
                    <a:pt x="209" y="306"/>
                    <a:pt x="209" y="306"/>
                  </a:cubicBezTo>
                  <a:cubicBezTo>
                    <a:pt x="206" y="301"/>
                    <a:pt x="206" y="301"/>
                    <a:pt x="206" y="301"/>
                  </a:cubicBezTo>
                  <a:cubicBezTo>
                    <a:pt x="203" y="300"/>
                    <a:pt x="203" y="300"/>
                    <a:pt x="203" y="300"/>
                  </a:cubicBezTo>
                  <a:cubicBezTo>
                    <a:pt x="201" y="294"/>
                    <a:pt x="201" y="294"/>
                    <a:pt x="201" y="294"/>
                  </a:cubicBezTo>
                  <a:cubicBezTo>
                    <a:pt x="201" y="287"/>
                    <a:pt x="201" y="287"/>
                    <a:pt x="201" y="287"/>
                  </a:cubicBezTo>
                  <a:cubicBezTo>
                    <a:pt x="204" y="282"/>
                    <a:pt x="204" y="282"/>
                    <a:pt x="204" y="282"/>
                  </a:cubicBezTo>
                  <a:cubicBezTo>
                    <a:pt x="204" y="278"/>
                    <a:pt x="204" y="278"/>
                    <a:pt x="204" y="278"/>
                  </a:cubicBezTo>
                  <a:cubicBezTo>
                    <a:pt x="210" y="281"/>
                    <a:pt x="210" y="281"/>
                    <a:pt x="210" y="281"/>
                  </a:cubicBezTo>
                  <a:cubicBezTo>
                    <a:pt x="216" y="283"/>
                    <a:pt x="216" y="283"/>
                    <a:pt x="216" y="283"/>
                  </a:cubicBezTo>
                  <a:cubicBezTo>
                    <a:pt x="219" y="282"/>
                    <a:pt x="219" y="282"/>
                    <a:pt x="219" y="282"/>
                  </a:cubicBezTo>
                  <a:cubicBezTo>
                    <a:pt x="214" y="276"/>
                    <a:pt x="214" y="276"/>
                    <a:pt x="214" y="276"/>
                  </a:cubicBezTo>
                  <a:cubicBezTo>
                    <a:pt x="220" y="272"/>
                    <a:pt x="220" y="272"/>
                    <a:pt x="220" y="272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32" y="265"/>
                    <a:pt x="232" y="265"/>
                    <a:pt x="232" y="265"/>
                  </a:cubicBezTo>
                  <a:cubicBezTo>
                    <a:pt x="238" y="265"/>
                    <a:pt x="238" y="265"/>
                    <a:pt x="238" y="265"/>
                  </a:cubicBezTo>
                  <a:cubicBezTo>
                    <a:pt x="243" y="264"/>
                    <a:pt x="243" y="264"/>
                    <a:pt x="243" y="264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58" y="270"/>
                    <a:pt x="258" y="270"/>
                    <a:pt x="258" y="270"/>
                  </a:cubicBezTo>
                  <a:cubicBezTo>
                    <a:pt x="266" y="276"/>
                    <a:pt x="266" y="276"/>
                    <a:pt x="266" y="276"/>
                  </a:cubicBezTo>
                  <a:cubicBezTo>
                    <a:pt x="274" y="275"/>
                    <a:pt x="274" y="275"/>
                    <a:pt x="274" y="275"/>
                  </a:cubicBezTo>
                  <a:cubicBezTo>
                    <a:pt x="281" y="272"/>
                    <a:pt x="281" y="272"/>
                    <a:pt x="281" y="272"/>
                  </a:cubicBezTo>
                  <a:cubicBezTo>
                    <a:pt x="287" y="271"/>
                    <a:pt x="287" y="271"/>
                    <a:pt x="287" y="271"/>
                  </a:cubicBezTo>
                  <a:cubicBezTo>
                    <a:pt x="293" y="270"/>
                    <a:pt x="293" y="270"/>
                    <a:pt x="293" y="270"/>
                  </a:cubicBezTo>
                  <a:cubicBezTo>
                    <a:pt x="300" y="273"/>
                    <a:pt x="300" y="273"/>
                    <a:pt x="300" y="273"/>
                  </a:cubicBezTo>
                  <a:cubicBezTo>
                    <a:pt x="309" y="276"/>
                    <a:pt x="309" y="276"/>
                    <a:pt x="309" y="276"/>
                  </a:cubicBezTo>
                  <a:cubicBezTo>
                    <a:pt x="316" y="275"/>
                    <a:pt x="316" y="275"/>
                    <a:pt x="316" y="275"/>
                  </a:cubicBezTo>
                  <a:cubicBezTo>
                    <a:pt x="324" y="272"/>
                    <a:pt x="324" y="272"/>
                    <a:pt x="324" y="272"/>
                  </a:cubicBezTo>
                  <a:cubicBezTo>
                    <a:pt x="324" y="266"/>
                    <a:pt x="324" y="266"/>
                    <a:pt x="324" y="266"/>
                  </a:cubicBezTo>
                  <a:cubicBezTo>
                    <a:pt x="318" y="266"/>
                    <a:pt x="318" y="266"/>
                    <a:pt x="318" y="266"/>
                  </a:cubicBezTo>
                  <a:cubicBezTo>
                    <a:pt x="312" y="264"/>
                    <a:pt x="312" y="264"/>
                    <a:pt x="312" y="264"/>
                  </a:cubicBezTo>
                  <a:cubicBezTo>
                    <a:pt x="307" y="261"/>
                    <a:pt x="307" y="261"/>
                    <a:pt x="307" y="261"/>
                  </a:cubicBezTo>
                  <a:cubicBezTo>
                    <a:pt x="313" y="259"/>
                    <a:pt x="313" y="259"/>
                    <a:pt x="313" y="259"/>
                  </a:cubicBezTo>
                  <a:cubicBezTo>
                    <a:pt x="312" y="252"/>
                    <a:pt x="312" y="252"/>
                    <a:pt x="312" y="252"/>
                  </a:cubicBezTo>
                  <a:cubicBezTo>
                    <a:pt x="322" y="251"/>
                    <a:pt x="322" y="251"/>
                    <a:pt x="322" y="251"/>
                  </a:cubicBezTo>
                  <a:cubicBezTo>
                    <a:pt x="311" y="243"/>
                    <a:pt x="311" y="243"/>
                    <a:pt x="311" y="243"/>
                  </a:cubicBezTo>
                  <a:cubicBezTo>
                    <a:pt x="328" y="239"/>
                    <a:pt x="328" y="239"/>
                    <a:pt x="328" y="239"/>
                  </a:cubicBezTo>
                  <a:cubicBezTo>
                    <a:pt x="343" y="238"/>
                    <a:pt x="343" y="238"/>
                    <a:pt x="343" y="238"/>
                  </a:cubicBezTo>
                  <a:cubicBezTo>
                    <a:pt x="345" y="233"/>
                    <a:pt x="345" y="233"/>
                    <a:pt x="345" y="233"/>
                  </a:cubicBezTo>
                  <a:cubicBezTo>
                    <a:pt x="356" y="232"/>
                    <a:pt x="356" y="232"/>
                    <a:pt x="356" y="232"/>
                  </a:cubicBezTo>
                  <a:cubicBezTo>
                    <a:pt x="366" y="229"/>
                    <a:pt x="366" y="229"/>
                    <a:pt x="366" y="229"/>
                  </a:cubicBezTo>
                  <a:cubicBezTo>
                    <a:pt x="371" y="226"/>
                    <a:pt x="371" y="226"/>
                    <a:pt x="371" y="226"/>
                  </a:cubicBezTo>
                  <a:cubicBezTo>
                    <a:pt x="381" y="228"/>
                    <a:pt x="381" y="228"/>
                    <a:pt x="381" y="228"/>
                  </a:cubicBezTo>
                  <a:cubicBezTo>
                    <a:pt x="388" y="226"/>
                    <a:pt x="388" y="226"/>
                    <a:pt x="388" y="226"/>
                  </a:cubicBezTo>
                  <a:cubicBezTo>
                    <a:pt x="392" y="229"/>
                    <a:pt x="392" y="229"/>
                    <a:pt x="392" y="229"/>
                  </a:cubicBezTo>
                  <a:cubicBezTo>
                    <a:pt x="393" y="238"/>
                    <a:pt x="393" y="238"/>
                    <a:pt x="393" y="238"/>
                  </a:cubicBezTo>
                  <a:cubicBezTo>
                    <a:pt x="400" y="239"/>
                    <a:pt x="400" y="239"/>
                    <a:pt x="400" y="239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6" y="239"/>
                    <a:pt x="406" y="239"/>
                    <a:pt x="406" y="239"/>
                  </a:cubicBezTo>
                  <a:cubicBezTo>
                    <a:pt x="412" y="240"/>
                    <a:pt x="412" y="240"/>
                    <a:pt x="412" y="240"/>
                  </a:cubicBezTo>
                  <a:cubicBezTo>
                    <a:pt x="417" y="239"/>
                    <a:pt x="417" y="239"/>
                    <a:pt x="417" y="239"/>
                  </a:cubicBezTo>
                  <a:cubicBezTo>
                    <a:pt x="417" y="246"/>
                    <a:pt x="417" y="246"/>
                    <a:pt x="417" y="246"/>
                  </a:cubicBezTo>
                  <a:cubicBezTo>
                    <a:pt x="423" y="245"/>
                    <a:pt x="423" y="245"/>
                    <a:pt x="423" y="245"/>
                  </a:cubicBezTo>
                  <a:cubicBezTo>
                    <a:pt x="430" y="242"/>
                    <a:pt x="430" y="242"/>
                    <a:pt x="430" y="242"/>
                  </a:cubicBezTo>
                  <a:cubicBezTo>
                    <a:pt x="436" y="237"/>
                    <a:pt x="436" y="237"/>
                    <a:pt x="436" y="237"/>
                  </a:cubicBezTo>
                  <a:cubicBezTo>
                    <a:pt x="441" y="234"/>
                    <a:pt x="441" y="234"/>
                    <a:pt x="441" y="234"/>
                  </a:cubicBezTo>
                  <a:cubicBezTo>
                    <a:pt x="441" y="240"/>
                    <a:pt x="441" y="240"/>
                    <a:pt x="441" y="240"/>
                  </a:cubicBezTo>
                  <a:cubicBezTo>
                    <a:pt x="448" y="244"/>
                    <a:pt x="448" y="244"/>
                    <a:pt x="448" y="244"/>
                  </a:cubicBezTo>
                  <a:cubicBezTo>
                    <a:pt x="455" y="247"/>
                    <a:pt x="455" y="247"/>
                    <a:pt x="455" y="247"/>
                  </a:cubicBezTo>
                  <a:cubicBezTo>
                    <a:pt x="463" y="254"/>
                    <a:pt x="463" y="254"/>
                    <a:pt x="463" y="254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80" y="269"/>
                    <a:pt x="480" y="269"/>
                    <a:pt x="480" y="269"/>
                  </a:cubicBezTo>
                  <a:cubicBezTo>
                    <a:pt x="484" y="275"/>
                    <a:pt x="484" y="275"/>
                    <a:pt x="484" y="275"/>
                  </a:cubicBezTo>
                  <a:cubicBezTo>
                    <a:pt x="486" y="269"/>
                    <a:pt x="486" y="269"/>
                    <a:pt x="486" y="269"/>
                  </a:cubicBezTo>
                  <a:cubicBezTo>
                    <a:pt x="490" y="269"/>
                    <a:pt x="490" y="269"/>
                    <a:pt x="490" y="269"/>
                  </a:cubicBezTo>
                  <a:cubicBezTo>
                    <a:pt x="495" y="272"/>
                    <a:pt x="495" y="272"/>
                    <a:pt x="495" y="272"/>
                  </a:cubicBezTo>
                  <a:cubicBezTo>
                    <a:pt x="500" y="275"/>
                    <a:pt x="500" y="275"/>
                    <a:pt x="500" y="275"/>
                  </a:cubicBezTo>
                  <a:cubicBezTo>
                    <a:pt x="507" y="275"/>
                    <a:pt x="507" y="275"/>
                    <a:pt x="507" y="275"/>
                  </a:cubicBezTo>
                  <a:cubicBezTo>
                    <a:pt x="514" y="271"/>
                    <a:pt x="514" y="271"/>
                    <a:pt x="514" y="271"/>
                  </a:cubicBezTo>
                  <a:cubicBezTo>
                    <a:pt x="519" y="277"/>
                    <a:pt x="519" y="277"/>
                    <a:pt x="519" y="277"/>
                  </a:cubicBezTo>
                  <a:cubicBezTo>
                    <a:pt x="528" y="282"/>
                    <a:pt x="528" y="282"/>
                    <a:pt x="528" y="282"/>
                  </a:cubicBezTo>
                  <a:cubicBezTo>
                    <a:pt x="535" y="287"/>
                    <a:pt x="535" y="287"/>
                    <a:pt x="535" y="287"/>
                  </a:cubicBezTo>
                  <a:cubicBezTo>
                    <a:pt x="543" y="288"/>
                    <a:pt x="543" y="288"/>
                    <a:pt x="543" y="288"/>
                  </a:cubicBezTo>
                  <a:cubicBezTo>
                    <a:pt x="544" y="289"/>
                    <a:pt x="544" y="289"/>
                    <a:pt x="544" y="289"/>
                  </a:cubicBezTo>
                  <a:cubicBezTo>
                    <a:pt x="544" y="289"/>
                    <a:pt x="544" y="289"/>
                    <a:pt x="544" y="289"/>
                  </a:cubicBezTo>
                  <a:cubicBezTo>
                    <a:pt x="546" y="288"/>
                    <a:pt x="548" y="287"/>
                    <a:pt x="553" y="288"/>
                  </a:cubicBezTo>
                  <a:cubicBezTo>
                    <a:pt x="555" y="288"/>
                    <a:pt x="558" y="284"/>
                    <a:pt x="559" y="284"/>
                  </a:cubicBezTo>
                  <a:cubicBezTo>
                    <a:pt x="568" y="284"/>
                    <a:pt x="573" y="272"/>
                    <a:pt x="583" y="272"/>
                  </a:cubicBezTo>
                  <a:cubicBezTo>
                    <a:pt x="587" y="272"/>
                    <a:pt x="590" y="275"/>
                    <a:pt x="593" y="275"/>
                  </a:cubicBezTo>
                  <a:cubicBezTo>
                    <a:pt x="593" y="275"/>
                    <a:pt x="593" y="275"/>
                    <a:pt x="593" y="275"/>
                  </a:cubicBezTo>
                  <a:cubicBezTo>
                    <a:pt x="598" y="272"/>
                    <a:pt x="598" y="272"/>
                    <a:pt x="598" y="272"/>
                  </a:cubicBezTo>
                  <a:cubicBezTo>
                    <a:pt x="598" y="272"/>
                    <a:pt x="598" y="272"/>
                    <a:pt x="598" y="272"/>
                  </a:cubicBezTo>
                  <a:cubicBezTo>
                    <a:pt x="599" y="272"/>
                    <a:pt x="602" y="272"/>
                    <a:pt x="603" y="272"/>
                  </a:cubicBezTo>
                  <a:cubicBezTo>
                    <a:pt x="603" y="277"/>
                    <a:pt x="605" y="278"/>
                    <a:pt x="605" y="281"/>
                  </a:cubicBezTo>
                  <a:cubicBezTo>
                    <a:pt x="605" y="281"/>
                    <a:pt x="605" y="281"/>
                    <a:pt x="605" y="281"/>
                  </a:cubicBezTo>
                  <a:cubicBezTo>
                    <a:pt x="636" y="281"/>
                    <a:pt x="636" y="281"/>
                    <a:pt x="636" y="281"/>
                  </a:cubicBezTo>
                  <a:cubicBezTo>
                    <a:pt x="636" y="281"/>
                    <a:pt x="636" y="281"/>
                    <a:pt x="636" y="281"/>
                  </a:cubicBezTo>
                  <a:cubicBezTo>
                    <a:pt x="639" y="271"/>
                    <a:pt x="628" y="270"/>
                    <a:pt x="628" y="263"/>
                  </a:cubicBezTo>
                  <a:cubicBezTo>
                    <a:pt x="628" y="262"/>
                    <a:pt x="628" y="259"/>
                    <a:pt x="628" y="258"/>
                  </a:cubicBezTo>
                  <a:cubicBezTo>
                    <a:pt x="628" y="258"/>
                    <a:pt x="628" y="258"/>
                    <a:pt x="628" y="258"/>
                  </a:cubicBezTo>
                  <a:cubicBezTo>
                    <a:pt x="630" y="257"/>
                    <a:pt x="630" y="257"/>
                    <a:pt x="630" y="257"/>
                  </a:cubicBezTo>
                  <a:cubicBezTo>
                    <a:pt x="664" y="264"/>
                    <a:pt x="664" y="264"/>
                    <a:pt x="664" y="264"/>
                  </a:cubicBezTo>
                  <a:cubicBezTo>
                    <a:pt x="664" y="264"/>
                    <a:pt x="664" y="264"/>
                    <a:pt x="664" y="264"/>
                  </a:cubicBezTo>
                  <a:cubicBezTo>
                    <a:pt x="666" y="275"/>
                    <a:pt x="673" y="278"/>
                    <a:pt x="685" y="278"/>
                  </a:cubicBezTo>
                  <a:cubicBezTo>
                    <a:pt x="691" y="278"/>
                    <a:pt x="694" y="275"/>
                    <a:pt x="701" y="275"/>
                  </a:cubicBezTo>
                  <a:cubicBezTo>
                    <a:pt x="716" y="275"/>
                    <a:pt x="722" y="286"/>
                    <a:pt x="731" y="288"/>
                  </a:cubicBezTo>
                  <a:cubicBezTo>
                    <a:pt x="748" y="288"/>
                    <a:pt x="752" y="288"/>
                    <a:pt x="761" y="288"/>
                  </a:cubicBezTo>
                  <a:cubicBezTo>
                    <a:pt x="771" y="288"/>
                    <a:pt x="766" y="278"/>
                    <a:pt x="775" y="278"/>
                  </a:cubicBezTo>
                  <a:cubicBezTo>
                    <a:pt x="786" y="278"/>
                    <a:pt x="798" y="282"/>
                    <a:pt x="798" y="282"/>
                  </a:cubicBezTo>
                  <a:cubicBezTo>
                    <a:pt x="802" y="282"/>
                    <a:pt x="804" y="282"/>
                    <a:pt x="805" y="282"/>
                  </a:cubicBezTo>
                  <a:cubicBezTo>
                    <a:pt x="809" y="282"/>
                    <a:pt x="815" y="278"/>
                    <a:pt x="817" y="275"/>
                  </a:cubicBezTo>
                  <a:cubicBezTo>
                    <a:pt x="815" y="273"/>
                    <a:pt x="812" y="270"/>
                    <a:pt x="812" y="268"/>
                  </a:cubicBezTo>
                  <a:cubicBezTo>
                    <a:pt x="812" y="263"/>
                    <a:pt x="815" y="261"/>
                    <a:pt x="815" y="257"/>
                  </a:cubicBezTo>
                  <a:cubicBezTo>
                    <a:pt x="815" y="251"/>
                    <a:pt x="805" y="252"/>
                    <a:pt x="805" y="247"/>
                  </a:cubicBezTo>
                  <a:cubicBezTo>
                    <a:pt x="805" y="246"/>
                    <a:pt x="807" y="245"/>
                    <a:pt x="805" y="244"/>
                  </a:cubicBezTo>
                  <a:cubicBezTo>
                    <a:pt x="805" y="244"/>
                    <a:pt x="805" y="244"/>
                    <a:pt x="805" y="244"/>
                  </a:cubicBezTo>
                  <a:cubicBezTo>
                    <a:pt x="827" y="240"/>
                    <a:pt x="827" y="240"/>
                    <a:pt x="827" y="240"/>
                  </a:cubicBezTo>
                  <a:cubicBezTo>
                    <a:pt x="827" y="240"/>
                    <a:pt x="827" y="240"/>
                    <a:pt x="827" y="240"/>
                  </a:cubicBezTo>
                  <a:cubicBezTo>
                    <a:pt x="837" y="244"/>
                    <a:pt x="841" y="244"/>
                    <a:pt x="849" y="246"/>
                  </a:cubicBezTo>
                  <a:cubicBezTo>
                    <a:pt x="861" y="250"/>
                    <a:pt x="862" y="264"/>
                    <a:pt x="877" y="264"/>
                  </a:cubicBezTo>
                  <a:cubicBezTo>
                    <a:pt x="879" y="277"/>
                    <a:pt x="893" y="280"/>
                    <a:pt x="905" y="283"/>
                  </a:cubicBezTo>
                  <a:cubicBezTo>
                    <a:pt x="918" y="288"/>
                    <a:pt x="926" y="305"/>
                    <a:pt x="939" y="305"/>
                  </a:cubicBezTo>
                  <a:cubicBezTo>
                    <a:pt x="948" y="305"/>
                    <a:pt x="952" y="296"/>
                    <a:pt x="961" y="296"/>
                  </a:cubicBezTo>
                  <a:cubicBezTo>
                    <a:pt x="965" y="296"/>
                    <a:pt x="965" y="299"/>
                    <a:pt x="967" y="299"/>
                  </a:cubicBezTo>
                  <a:cubicBezTo>
                    <a:pt x="967" y="302"/>
                    <a:pt x="967" y="305"/>
                    <a:pt x="967" y="306"/>
                  </a:cubicBezTo>
                  <a:cubicBezTo>
                    <a:pt x="967" y="310"/>
                    <a:pt x="970" y="314"/>
                    <a:pt x="972" y="316"/>
                  </a:cubicBezTo>
                  <a:cubicBezTo>
                    <a:pt x="972" y="316"/>
                    <a:pt x="972" y="316"/>
                    <a:pt x="972" y="316"/>
                  </a:cubicBezTo>
                  <a:cubicBezTo>
                    <a:pt x="972" y="331"/>
                    <a:pt x="972" y="331"/>
                    <a:pt x="972" y="331"/>
                  </a:cubicBezTo>
                  <a:cubicBezTo>
                    <a:pt x="972" y="331"/>
                    <a:pt x="972" y="331"/>
                    <a:pt x="972" y="331"/>
                  </a:cubicBezTo>
                  <a:cubicBezTo>
                    <a:pt x="967" y="332"/>
                    <a:pt x="962" y="331"/>
                    <a:pt x="960" y="331"/>
                  </a:cubicBezTo>
                  <a:cubicBezTo>
                    <a:pt x="959" y="331"/>
                    <a:pt x="956" y="333"/>
                    <a:pt x="956" y="334"/>
                  </a:cubicBezTo>
                  <a:cubicBezTo>
                    <a:pt x="956" y="345"/>
                    <a:pt x="968" y="350"/>
                    <a:pt x="968" y="352"/>
                  </a:cubicBezTo>
                  <a:cubicBezTo>
                    <a:pt x="968" y="352"/>
                    <a:pt x="968" y="352"/>
                    <a:pt x="968" y="352"/>
                  </a:cubicBezTo>
                  <a:cubicBezTo>
                    <a:pt x="982" y="354"/>
                    <a:pt x="982" y="354"/>
                    <a:pt x="982" y="354"/>
                  </a:cubicBezTo>
                  <a:cubicBezTo>
                    <a:pt x="982" y="354"/>
                    <a:pt x="982" y="354"/>
                    <a:pt x="982" y="354"/>
                  </a:cubicBezTo>
                  <a:cubicBezTo>
                    <a:pt x="997" y="354"/>
                    <a:pt x="1002" y="325"/>
                    <a:pt x="1002" y="315"/>
                  </a:cubicBezTo>
                  <a:cubicBezTo>
                    <a:pt x="1002" y="313"/>
                    <a:pt x="1002" y="309"/>
                    <a:pt x="1002" y="303"/>
                  </a:cubicBezTo>
                  <a:cubicBezTo>
                    <a:pt x="1002" y="300"/>
                    <a:pt x="1000" y="296"/>
                    <a:pt x="1005" y="296"/>
                  </a:cubicBezTo>
                  <a:cubicBezTo>
                    <a:pt x="1005" y="296"/>
                    <a:pt x="1005" y="296"/>
                    <a:pt x="1005" y="296"/>
                  </a:cubicBezTo>
                  <a:cubicBezTo>
                    <a:pt x="1005" y="290"/>
                    <a:pt x="1005" y="290"/>
                    <a:pt x="1005" y="290"/>
                  </a:cubicBezTo>
                  <a:cubicBezTo>
                    <a:pt x="1005" y="290"/>
                    <a:pt x="1005" y="290"/>
                    <a:pt x="1005" y="290"/>
                  </a:cubicBezTo>
                  <a:cubicBezTo>
                    <a:pt x="1003" y="289"/>
                    <a:pt x="996" y="283"/>
                    <a:pt x="997" y="278"/>
                  </a:cubicBezTo>
                  <a:cubicBezTo>
                    <a:pt x="987" y="272"/>
                    <a:pt x="982" y="258"/>
                    <a:pt x="977" y="245"/>
                  </a:cubicBezTo>
                  <a:cubicBezTo>
                    <a:pt x="972" y="234"/>
                    <a:pt x="956" y="234"/>
                    <a:pt x="942" y="229"/>
                  </a:cubicBezTo>
                  <a:cubicBezTo>
                    <a:pt x="942" y="232"/>
                    <a:pt x="941" y="237"/>
                    <a:pt x="939" y="239"/>
                  </a:cubicBezTo>
                  <a:cubicBezTo>
                    <a:pt x="934" y="232"/>
                    <a:pt x="923" y="237"/>
                    <a:pt x="923" y="227"/>
                  </a:cubicBezTo>
                  <a:cubicBezTo>
                    <a:pt x="905" y="224"/>
                    <a:pt x="905" y="224"/>
                    <a:pt x="905" y="224"/>
                  </a:cubicBezTo>
                  <a:cubicBezTo>
                    <a:pt x="905" y="219"/>
                    <a:pt x="910" y="218"/>
                    <a:pt x="912" y="213"/>
                  </a:cubicBezTo>
                  <a:cubicBezTo>
                    <a:pt x="909" y="207"/>
                    <a:pt x="918" y="196"/>
                    <a:pt x="921" y="192"/>
                  </a:cubicBezTo>
                  <a:cubicBezTo>
                    <a:pt x="921" y="192"/>
                    <a:pt x="921" y="192"/>
                    <a:pt x="921" y="192"/>
                  </a:cubicBezTo>
                  <a:cubicBezTo>
                    <a:pt x="921" y="178"/>
                    <a:pt x="921" y="178"/>
                    <a:pt x="921" y="178"/>
                  </a:cubicBezTo>
                  <a:cubicBezTo>
                    <a:pt x="921" y="178"/>
                    <a:pt x="921" y="178"/>
                    <a:pt x="921" y="178"/>
                  </a:cubicBezTo>
                  <a:cubicBezTo>
                    <a:pt x="924" y="177"/>
                    <a:pt x="927" y="178"/>
                    <a:pt x="932" y="178"/>
                  </a:cubicBezTo>
                  <a:cubicBezTo>
                    <a:pt x="941" y="178"/>
                    <a:pt x="959" y="181"/>
                    <a:pt x="970" y="181"/>
                  </a:cubicBezTo>
                  <a:cubicBezTo>
                    <a:pt x="971" y="181"/>
                    <a:pt x="973" y="180"/>
                    <a:pt x="973" y="178"/>
                  </a:cubicBezTo>
                  <a:cubicBezTo>
                    <a:pt x="973" y="178"/>
                    <a:pt x="973" y="178"/>
                    <a:pt x="973" y="178"/>
                  </a:cubicBezTo>
                  <a:cubicBezTo>
                    <a:pt x="972" y="176"/>
                    <a:pt x="972" y="176"/>
                    <a:pt x="972" y="176"/>
                  </a:cubicBezTo>
                  <a:cubicBezTo>
                    <a:pt x="993" y="176"/>
                    <a:pt x="993" y="176"/>
                    <a:pt x="993" y="176"/>
                  </a:cubicBezTo>
                  <a:cubicBezTo>
                    <a:pt x="993" y="176"/>
                    <a:pt x="993" y="176"/>
                    <a:pt x="993" y="176"/>
                  </a:cubicBezTo>
                  <a:cubicBezTo>
                    <a:pt x="993" y="177"/>
                    <a:pt x="1003" y="183"/>
                    <a:pt x="1003" y="183"/>
                  </a:cubicBezTo>
                  <a:cubicBezTo>
                    <a:pt x="1009" y="183"/>
                    <a:pt x="1006" y="178"/>
                    <a:pt x="1013" y="177"/>
                  </a:cubicBezTo>
                  <a:cubicBezTo>
                    <a:pt x="1009" y="175"/>
                    <a:pt x="1008" y="175"/>
                    <a:pt x="1008" y="166"/>
                  </a:cubicBezTo>
                  <a:cubicBezTo>
                    <a:pt x="1008" y="159"/>
                    <a:pt x="1010" y="152"/>
                    <a:pt x="1015" y="152"/>
                  </a:cubicBezTo>
                  <a:cubicBezTo>
                    <a:pt x="1016" y="152"/>
                    <a:pt x="1028" y="152"/>
                    <a:pt x="1033" y="152"/>
                  </a:cubicBezTo>
                  <a:cubicBezTo>
                    <a:pt x="1033" y="154"/>
                    <a:pt x="1042" y="164"/>
                    <a:pt x="1044" y="165"/>
                  </a:cubicBezTo>
                  <a:cubicBezTo>
                    <a:pt x="1046" y="160"/>
                    <a:pt x="1047" y="159"/>
                    <a:pt x="1048" y="153"/>
                  </a:cubicBezTo>
                  <a:cubicBezTo>
                    <a:pt x="1049" y="154"/>
                    <a:pt x="1052" y="154"/>
                    <a:pt x="1053" y="153"/>
                  </a:cubicBezTo>
                  <a:cubicBezTo>
                    <a:pt x="1052" y="150"/>
                    <a:pt x="1048" y="147"/>
                    <a:pt x="1048" y="144"/>
                  </a:cubicBezTo>
                  <a:cubicBezTo>
                    <a:pt x="1048" y="137"/>
                    <a:pt x="1059" y="144"/>
                    <a:pt x="1062" y="144"/>
                  </a:cubicBezTo>
                  <a:cubicBezTo>
                    <a:pt x="1061" y="144"/>
                    <a:pt x="1059" y="145"/>
                    <a:pt x="1057" y="146"/>
                  </a:cubicBezTo>
                  <a:cubicBezTo>
                    <a:pt x="1058" y="152"/>
                    <a:pt x="1067" y="152"/>
                    <a:pt x="1067" y="159"/>
                  </a:cubicBezTo>
                  <a:cubicBezTo>
                    <a:pt x="1067" y="162"/>
                    <a:pt x="1060" y="172"/>
                    <a:pt x="1060" y="178"/>
                  </a:cubicBezTo>
                  <a:cubicBezTo>
                    <a:pt x="1060" y="182"/>
                    <a:pt x="1062" y="181"/>
                    <a:pt x="1062" y="185"/>
                  </a:cubicBezTo>
                  <a:cubicBezTo>
                    <a:pt x="1062" y="188"/>
                    <a:pt x="1061" y="192"/>
                    <a:pt x="1055" y="192"/>
                  </a:cubicBezTo>
                  <a:cubicBezTo>
                    <a:pt x="1055" y="211"/>
                    <a:pt x="1071" y="224"/>
                    <a:pt x="1086" y="231"/>
                  </a:cubicBezTo>
                  <a:cubicBezTo>
                    <a:pt x="1095" y="234"/>
                    <a:pt x="1092" y="245"/>
                    <a:pt x="1103" y="248"/>
                  </a:cubicBezTo>
                  <a:cubicBezTo>
                    <a:pt x="1104" y="248"/>
                    <a:pt x="1109" y="250"/>
                    <a:pt x="1109" y="252"/>
                  </a:cubicBezTo>
                  <a:cubicBezTo>
                    <a:pt x="1111" y="257"/>
                    <a:pt x="1117" y="263"/>
                    <a:pt x="1121" y="263"/>
                  </a:cubicBezTo>
                  <a:cubicBezTo>
                    <a:pt x="1124" y="263"/>
                    <a:pt x="1127" y="258"/>
                    <a:pt x="1127" y="253"/>
                  </a:cubicBezTo>
                  <a:cubicBezTo>
                    <a:pt x="1127" y="250"/>
                    <a:pt x="1118" y="248"/>
                    <a:pt x="1118" y="244"/>
                  </a:cubicBezTo>
                  <a:cubicBezTo>
                    <a:pt x="1118" y="243"/>
                    <a:pt x="1123" y="242"/>
                    <a:pt x="1125" y="240"/>
                  </a:cubicBezTo>
                  <a:cubicBezTo>
                    <a:pt x="1123" y="235"/>
                    <a:pt x="1122" y="234"/>
                    <a:pt x="1118" y="229"/>
                  </a:cubicBezTo>
                  <a:cubicBezTo>
                    <a:pt x="1120" y="228"/>
                    <a:pt x="1123" y="228"/>
                    <a:pt x="1128" y="228"/>
                  </a:cubicBezTo>
                  <a:cubicBezTo>
                    <a:pt x="1127" y="227"/>
                    <a:pt x="1122" y="225"/>
                    <a:pt x="1122" y="222"/>
                  </a:cubicBezTo>
                  <a:cubicBezTo>
                    <a:pt x="1118" y="221"/>
                    <a:pt x="1117" y="218"/>
                    <a:pt x="1117" y="211"/>
                  </a:cubicBezTo>
                  <a:cubicBezTo>
                    <a:pt x="1120" y="211"/>
                    <a:pt x="1122" y="209"/>
                    <a:pt x="1122" y="208"/>
                  </a:cubicBezTo>
                  <a:cubicBezTo>
                    <a:pt x="1104" y="202"/>
                    <a:pt x="1106" y="189"/>
                    <a:pt x="1091" y="191"/>
                  </a:cubicBezTo>
                  <a:cubicBezTo>
                    <a:pt x="1086" y="192"/>
                    <a:pt x="1091" y="173"/>
                    <a:pt x="1080" y="173"/>
                  </a:cubicBezTo>
                  <a:cubicBezTo>
                    <a:pt x="1080" y="173"/>
                    <a:pt x="1080" y="173"/>
                    <a:pt x="1080" y="173"/>
                  </a:cubicBezTo>
                  <a:cubicBezTo>
                    <a:pt x="1094" y="165"/>
                    <a:pt x="1094" y="165"/>
                    <a:pt x="1094" y="165"/>
                  </a:cubicBezTo>
                  <a:cubicBezTo>
                    <a:pt x="1094" y="165"/>
                    <a:pt x="1094" y="165"/>
                    <a:pt x="1094" y="165"/>
                  </a:cubicBezTo>
                  <a:cubicBezTo>
                    <a:pt x="1096" y="165"/>
                    <a:pt x="1097" y="170"/>
                    <a:pt x="1099" y="170"/>
                  </a:cubicBezTo>
                  <a:cubicBezTo>
                    <a:pt x="1104" y="170"/>
                    <a:pt x="1109" y="165"/>
                    <a:pt x="1116" y="163"/>
                  </a:cubicBezTo>
                  <a:cubicBezTo>
                    <a:pt x="1116" y="163"/>
                    <a:pt x="1116" y="163"/>
                    <a:pt x="1116" y="163"/>
                  </a:cubicBezTo>
                  <a:cubicBezTo>
                    <a:pt x="1120" y="163"/>
                    <a:pt x="1120" y="163"/>
                    <a:pt x="1120" y="163"/>
                  </a:cubicBezTo>
                  <a:cubicBezTo>
                    <a:pt x="1120" y="163"/>
                    <a:pt x="1120" y="163"/>
                    <a:pt x="1120" y="163"/>
                  </a:cubicBezTo>
                  <a:cubicBezTo>
                    <a:pt x="1121" y="167"/>
                    <a:pt x="1124" y="169"/>
                    <a:pt x="1127" y="171"/>
                  </a:cubicBezTo>
                  <a:cubicBezTo>
                    <a:pt x="1129" y="162"/>
                    <a:pt x="1133" y="148"/>
                    <a:pt x="1147" y="148"/>
                  </a:cubicBezTo>
                  <a:cubicBezTo>
                    <a:pt x="1146" y="146"/>
                    <a:pt x="1147" y="144"/>
                    <a:pt x="1147" y="143"/>
                  </a:cubicBezTo>
                  <a:cubicBezTo>
                    <a:pt x="1149" y="145"/>
                    <a:pt x="1153" y="145"/>
                    <a:pt x="1158" y="145"/>
                  </a:cubicBezTo>
                  <a:cubicBezTo>
                    <a:pt x="1160" y="145"/>
                    <a:pt x="1162" y="147"/>
                    <a:pt x="1166" y="145"/>
                  </a:cubicBezTo>
                  <a:cubicBezTo>
                    <a:pt x="1165" y="140"/>
                    <a:pt x="1166" y="143"/>
                    <a:pt x="1166" y="138"/>
                  </a:cubicBezTo>
                  <a:cubicBezTo>
                    <a:pt x="1141" y="134"/>
                    <a:pt x="1134" y="121"/>
                    <a:pt x="1111" y="121"/>
                  </a:cubicBezTo>
                  <a:cubicBezTo>
                    <a:pt x="1123" y="121"/>
                    <a:pt x="1130" y="126"/>
                    <a:pt x="1139" y="120"/>
                  </a:cubicBezTo>
                  <a:cubicBezTo>
                    <a:pt x="1135" y="113"/>
                    <a:pt x="1129" y="115"/>
                    <a:pt x="1124" y="108"/>
                  </a:cubicBezTo>
                  <a:cubicBezTo>
                    <a:pt x="1124" y="108"/>
                    <a:pt x="1124" y="108"/>
                    <a:pt x="1124" y="108"/>
                  </a:cubicBezTo>
                  <a:cubicBezTo>
                    <a:pt x="1129" y="108"/>
                    <a:pt x="1129" y="108"/>
                    <a:pt x="1129" y="108"/>
                  </a:cubicBezTo>
                  <a:cubicBezTo>
                    <a:pt x="1129" y="108"/>
                    <a:pt x="1129" y="108"/>
                    <a:pt x="1129" y="108"/>
                  </a:cubicBezTo>
                  <a:cubicBezTo>
                    <a:pt x="1130" y="110"/>
                    <a:pt x="1133" y="115"/>
                    <a:pt x="1139" y="115"/>
                  </a:cubicBezTo>
                  <a:cubicBezTo>
                    <a:pt x="1143" y="115"/>
                    <a:pt x="1140" y="113"/>
                    <a:pt x="1147" y="113"/>
                  </a:cubicBezTo>
                  <a:cubicBezTo>
                    <a:pt x="1161" y="113"/>
                    <a:pt x="1164" y="119"/>
                    <a:pt x="1172" y="123"/>
                  </a:cubicBezTo>
                  <a:cubicBezTo>
                    <a:pt x="1172" y="123"/>
                    <a:pt x="1172" y="123"/>
                    <a:pt x="1172" y="123"/>
                  </a:cubicBezTo>
                  <a:cubicBezTo>
                    <a:pt x="1189" y="123"/>
                    <a:pt x="1189" y="123"/>
                    <a:pt x="1189" y="123"/>
                  </a:cubicBezTo>
                  <a:cubicBezTo>
                    <a:pt x="1189" y="123"/>
                    <a:pt x="1189" y="123"/>
                    <a:pt x="1189" y="123"/>
                  </a:cubicBezTo>
                  <a:cubicBezTo>
                    <a:pt x="1189" y="126"/>
                    <a:pt x="1193" y="126"/>
                    <a:pt x="1195" y="126"/>
                  </a:cubicBezTo>
                  <a:cubicBezTo>
                    <a:pt x="1195" y="126"/>
                    <a:pt x="1202" y="126"/>
                    <a:pt x="1205" y="126"/>
                  </a:cubicBezTo>
                  <a:cubicBezTo>
                    <a:pt x="1203" y="125"/>
                    <a:pt x="1196" y="122"/>
                    <a:pt x="1196" y="118"/>
                  </a:cubicBezTo>
                  <a:cubicBezTo>
                    <a:pt x="1196" y="114"/>
                    <a:pt x="1197" y="115"/>
                    <a:pt x="1196" y="108"/>
                  </a:cubicBezTo>
                  <a:cubicBezTo>
                    <a:pt x="1183" y="108"/>
                    <a:pt x="1174" y="99"/>
                    <a:pt x="1160" y="99"/>
                  </a:cubicBezTo>
                  <a:cubicBezTo>
                    <a:pt x="1159" y="99"/>
                    <a:pt x="1155" y="100"/>
                    <a:pt x="1155" y="101"/>
                  </a:cubicBezTo>
                  <a:cubicBezTo>
                    <a:pt x="1155" y="103"/>
                    <a:pt x="1162" y="103"/>
                    <a:pt x="1165" y="108"/>
                  </a:cubicBezTo>
                  <a:cubicBezTo>
                    <a:pt x="1149" y="100"/>
                    <a:pt x="1146" y="96"/>
                    <a:pt x="1129" y="90"/>
                  </a:cubicBezTo>
                  <a:cubicBezTo>
                    <a:pt x="1106" y="83"/>
                    <a:pt x="1086" y="84"/>
                    <a:pt x="1065" y="77"/>
                  </a:cubicBezTo>
                  <a:cubicBezTo>
                    <a:pt x="1065" y="77"/>
                    <a:pt x="1065" y="77"/>
                    <a:pt x="1065" y="77"/>
                  </a:cubicBezTo>
                  <a:cubicBezTo>
                    <a:pt x="1051" y="77"/>
                    <a:pt x="1051" y="77"/>
                    <a:pt x="1051" y="77"/>
                  </a:cubicBezTo>
                  <a:cubicBezTo>
                    <a:pt x="1051" y="77"/>
                    <a:pt x="1051" y="77"/>
                    <a:pt x="1051" y="77"/>
                  </a:cubicBezTo>
                  <a:cubicBezTo>
                    <a:pt x="1048" y="75"/>
                    <a:pt x="1047" y="75"/>
                    <a:pt x="1042" y="75"/>
                  </a:cubicBezTo>
                  <a:cubicBezTo>
                    <a:pt x="1035" y="75"/>
                    <a:pt x="1030" y="77"/>
                    <a:pt x="1023" y="77"/>
                  </a:cubicBezTo>
                  <a:cubicBezTo>
                    <a:pt x="1021" y="77"/>
                    <a:pt x="1008" y="75"/>
                    <a:pt x="1005" y="72"/>
                  </a:cubicBezTo>
                  <a:cubicBezTo>
                    <a:pt x="1005" y="72"/>
                    <a:pt x="1005" y="72"/>
                    <a:pt x="1005" y="72"/>
                  </a:cubicBezTo>
                  <a:cubicBezTo>
                    <a:pt x="998" y="72"/>
                    <a:pt x="998" y="72"/>
                    <a:pt x="998" y="72"/>
                  </a:cubicBezTo>
                  <a:cubicBezTo>
                    <a:pt x="998" y="72"/>
                    <a:pt x="998" y="72"/>
                    <a:pt x="998" y="72"/>
                  </a:cubicBezTo>
                  <a:cubicBezTo>
                    <a:pt x="999" y="81"/>
                    <a:pt x="1011" y="85"/>
                    <a:pt x="1011" y="85"/>
                  </a:cubicBezTo>
                  <a:cubicBezTo>
                    <a:pt x="1005" y="83"/>
                    <a:pt x="1002" y="78"/>
                    <a:pt x="992" y="78"/>
                  </a:cubicBezTo>
                  <a:cubicBezTo>
                    <a:pt x="993" y="77"/>
                    <a:pt x="993" y="76"/>
                    <a:pt x="995" y="75"/>
                  </a:cubicBezTo>
                  <a:cubicBezTo>
                    <a:pt x="991" y="74"/>
                    <a:pt x="989" y="74"/>
                    <a:pt x="985" y="72"/>
                  </a:cubicBezTo>
                  <a:cubicBezTo>
                    <a:pt x="985" y="77"/>
                    <a:pt x="979" y="77"/>
                    <a:pt x="974" y="77"/>
                  </a:cubicBezTo>
                  <a:cubicBezTo>
                    <a:pt x="962" y="77"/>
                    <a:pt x="954" y="75"/>
                    <a:pt x="943" y="77"/>
                  </a:cubicBezTo>
                  <a:cubicBezTo>
                    <a:pt x="947" y="82"/>
                    <a:pt x="948" y="82"/>
                    <a:pt x="953" y="86"/>
                  </a:cubicBezTo>
                  <a:cubicBezTo>
                    <a:pt x="936" y="78"/>
                    <a:pt x="923" y="77"/>
                    <a:pt x="909" y="63"/>
                  </a:cubicBezTo>
                  <a:cubicBezTo>
                    <a:pt x="909" y="63"/>
                    <a:pt x="909" y="63"/>
                    <a:pt x="909" y="63"/>
                  </a:cubicBezTo>
                  <a:cubicBezTo>
                    <a:pt x="874" y="63"/>
                    <a:pt x="874" y="63"/>
                    <a:pt x="874" y="63"/>
                  </a:cubicBezTo>
                  <a:cubicBezTo>
                    <a:pt x="874" y="63"/>
                    <a:pt x="874" y="63"/>
                    <a:pt x="874" y="63"/>
                  </a:cubicBezTo>
                  <a:cubicBezTo>
                    <a:pt x="873" y="63"/>
                    <a:pt x="872" y="64"/>
                    <a:pt x="871" y="65"/>
                  </a:cubicBezTo>
                  <a:cubicBezTo>
                    <a:pt x="871" y="65"/>
                    <a:pt x="871" y="65"/>
                    <a:pt x="871" y="65"/>
                  </a:cubicBezTo>
                  <a:cubicBezTo>
                    <a:pt x="857" y="65"/>
                    <a:pt x="857" y="65"/>
                    <a:pt x="857" y="65"/>
                  </a:cubicBezTo>
                  <a:cubicBezTo>
                    <a:pt x="857" y="65"/>
                    <a:pt x="857" y="65"/>
                    <a:pt x="857" y="65"/>
                  </a:cubicBezTo>
                  <a:cubicBezTo>
                    <a:pt x="851" y="65"/>
                    <a:pt x="852" y="60"/>
                    <a:pt x="843" y="60"/>
                  </a:cubicBezTo>
                  <a:cubicBezTo>
                    <a:pt x="840" y="60"/>
                    <a:pt x="841" y="63"/>
                    <a:pt x="837" y="63"/>
                  </a:cubicBezTo>
                  <a:cubicBezTo>
                    <a:pt x="833" y="63"/>
                    <a:pt x="829" y="59"/>
                    <a:pt x="824" y="57"/>
                  </a:cubicBezTo>
                  <a:cubicBezTo>
                    <a:pt x="824" y="57"/>
                    <a:pt x="824" y="57"/>
                    <a:pt x="824" y="57"/>
                  </a:cubicBezTo>
                  <a:cubicBezTo>
                    <a:pt x="827" y="55"/>
                    <a:pt x="827" y="55"/>
                    <a:pt x="827" y="55"/>
                  </a:cubicBezTo>
                  <a:cubicBezTo>
                    <a:pt x="827" y="55"/>
                    <a:pt x="827" y="55"/>
                    <a:pt x="827" y="55"/>
                  </a:cubicBezTo>
                  <a:cubicBezTo>
                    <a:pt x="827" y="55"/>
                    <a:pt x="823" y="52"/>
                    <a:pt x="817" y="52"/>
                  </a:cubicBezTo>
                  <a:cubicBezTo>
                    <a:pt x="808" y="52"/>
                    <a:pt x="807" y="58"/>
                    <a:pt x="802" y="58"/>
                  </a:cubicBezTo>
                  <a:cubicBezTo>
                    <a:pt x="800" y="58"/>
                    <a:pt x="798" y="58"/>
                    <a:pt x="797" y="58"/>
                  </a:cubicBezTo>
                  <a:cubicBezTo>
                    <a:pt x="797" y="58"/>
                    <a:pt x="797" y="58"/>
                    <a:pt x="797" y="58"/>
                  </a:cubicBezTo>
                  <a:cubicBezTo>
                    <a:pt x="797" y="52"/>
                    <a:pt x="797" y="52"/>
                    <a:pt x="797" y="52"/>
                  </a:cubicBezTo>
                  <a:cubicBezTo>
                    <a:pt x="797" y="52"/>
                    <a:pt x="797" y="52"/>
                    <a:pt x="797" y="52"/>
                  </a:cubicBezTo>
                  <a:cubicBezTo>
                    <a:pt x="794" y="50"/>
                    <a:pt x="792" y="50"/>
                    <a:pt x="787" y="52"/>
                  </a:cubicBezTo>
                  <a:cubicBezTo>
                    <a:pt x="787" y="47"/>
                    <a:pt x="764" y="52"/>
                    <a:pt x="764" y="52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52" y="52"/>
                    <a:pt x="752" y="52"/>
                    <a:pt x="752" y="52"/>
                  </a:cubicBezTo>
                  <a:cubicBezTo>
                    <a:pt x="752" y="52"/>
                    <a:pt x="752" y="52"/>
                    <a:pt x="752" y="52"/>
                  </a:cubicBezTo>
                  <a:cubicBezTo>
                    <a:pt x="752" y="53"/>
                    <a:pt x="754" y="55"/>
                    <a:pt x="755" y="55"/>
                  </a:cubicBezTo>
                  <a:cubicBezTo>
                    <a:pt x="755" y="56"/>
                    <a:pt x="759" y="59"/>
                    <a:pt x="759" y="60"/>
                  </a:cubicBezTo>
                  <a:cubicBezTo>
                    <a:pt x="754" y="60"/>
                    <a:pt x="752" y="63"/>
                    <a:pt x="746" y="63"/>
                  </a:cubicBezTo>
                  <a:cubicBezTo>
                    <a:pt x="736" y="63"/>
                    <a:pt x="725" y="58"/>
                    <a:pt x="717" y="58"/>
                  </a:cubicBezTo>
                  <a:cubicBezTo>
                    <a:pt x="716" y="58"/>
                    <a:pt x="715" y="58"/>
                    <a:pt x="713" y="58"/>
                  </a:cubicBezTo>
                  <a:cubicBezTo>
                    <a:pt x="713" y="58"/>
                    <a:pt x="713" y="58"/>
                    <a:pt x="713" y="58"/>
                  </a:cubicBezTo>
                  <a:cubicBezTo>
                    <a:pt x="713" y="65"/>
                    <a:pt x="713" y="65"/>
                    <a:pt x="713" y="65"/>
                  </a:cubicBezTo>
                  <a:cubicBezTo>
                    <a:pt x="709" y="65"/>
                    <a:pt x="709" y="65"/>
                    <a:pt x="709" y="65"/>
                  </a:cubicBezTo>
                  <a:cubicBezTo>
                    <a:pt x="709" y="65"/>
                    <a:pt x="709" y="65"/>
                    <a:pt x="709" y="65"/>
                  </a:cubicBezTo>
                  <a:cubicBezTo>
                    <a:pt x="702" y="62"/>
                    <a:pt x="687" y="63"/>
                    <a:pt x="682" y="57"/>
                  </a:cubicBezTo>
                  <a:cubicBezTo>
                    <a:pt x="682" y="57"/>
                    <a:pt x="682" y="57"/>
                    <a:pt x="682" y="57"/>
                  </a:cubicBezTo>
                  <a:cubicBezTo>
                    <a:pt x="675" y="57"/>
                    <a:pt x="675" y="57"/>
                    <a:pt x="675" y="57"/>
                  </a:cubicBezTo>
                  <a:cubicBezTo>
                    <a:pt x="675" y="57"/>
                    <a:pt x="675" y="57"/>
                    <a:pt x="675" y="57"/>
                  </a:cubicBezTo>
                  <a:cubicBezTo>
                    <a:pt x="675" y="58"/>
                    <a:pt x="677" y="60"/>
                    <a:pt x="678" y="62"/>
                  </a:cubicBezTo>
                  <a:cubicBezTo>
                    <a:pt x="674" y="59"/>
                    <a:pt x="668" y="55"/>
                    <a:pt x="665" y="53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54" y="53"/>
                    <a:pt x="654" y="53"/>
                    <a:pt x="654" y="53"/>
                  </a:cubicBezTo>
                  <a:cubicBezTo>
                    <a:pt x="654" y="53"/>
                    <a:pt x="654" y="53"/>
                    <a:pt x="654" y="53"/>
                  </a:cubicBezTo>
                  <a:cubicBezTo>
                    <a:pt x="655" y="56"/>
                    <a:pt x="629" y="44"/>
                    <a:pt x="632" y="46"/>
                  </a:cubicBezTo>
                  <a:cubicBezTo>
                    <a:pt x="624" y="46"/>
                    <a:pt x="621" y="48"/>
                    <a:pt x="611" y="48"/>
                  </a:cubicBezTo>
                  <a:cubicBezTo>
                    <a:pt x="597" y="48"/>
                    <a:pt x="587" y="42"/>
                    <a:pt x="573" y="42"/>
                  </a:cubicBezTo>
                  <a:cubicBezTo>
                    <a:pt x="570" y="42"/>
                    <a:pt x="562" y="39"/>
                    <a:pt x="562" y="40"/>
                  </a:cubicBezTo>
                  <a:cubicBezTo>
                    <a:pt x="562" y="44"/>
                    <a:pt x="569" y="48"/>
                    <a:pt x="572" y="50"/>
                  </a:cubicBezTo>
                  <a:cubicBezTo>
                    <a:pt x="562" y="47"/>
                    <a:pt x="559" y="40"/>
                    <a:pt x="547" y="37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2" y="32"/>
                    <a:pt x="542" y="32"/>
                    <a:pt x="542" y="32"/>
                  </a:cubicBezTo>
                  <a:cubicBezTo>
                    <a:pt x="542" y="32"/>
                    <a:pt x="542" y="32"/>
                    <a:pt x="542" y="32"/>
                  </a:cubicBezTo>
                  <a:cubicBezTo>
                    <a:pt x="542" y="32"/>
                    <a:pt x="541" y="33"/>
                    <a:pt x="539" y="34"/>
                  </a:cubicBezTo>
                  <a:cubicBezTo>
                    <a:pt x="540" y="37"/>
                    <a:pt x="540" y="37"/>
                    <a:pt x="540" y="37"/>
                  </a:cubicBezTo>
                  <a:cubicBezTo>
                    <a:pt x="529" y="39"/>
                    <a:pt x="524" y="46"/>
                    <a:pt x="512" y="50"/>
                  </a:cubicBezTo>
                  <a:cubicBezTo>
                    <a:pt x="512" y="40"/>
                    <a:pt x="535" y="32"/>
                    <a:pt x="542" y="27"/>
                  </a:cubicBezTo>
                  <a:cubicBezTo>
                    <a:pt x="532" y="20"/>
                    <a:pt x="511" y="14"/>
                    <a:pt x="493" y="14"/>
                  </a:cubicBezTo>
                  <a:cubicBezTo>
                    <a:pt x="490" y="14"/>
                    <a:pt x="488" y="16"/>
                    <a:pt x="484" y="16"/>
                  </a:cubicBezTo>
                  <a:cubicBezTo>
                    <a:pt x="484" y="16"/>
                    <a:pt x="484" y="16"/>
                    <a:pt x="484" y="16"/>
                  </a:cubicBezTo>
                  <a:cubicBezTo>
                    <a:pt x="467" y="12"/>
                    <a:pt x="467" y="12"/>
                    <a:pt x="467" y="12"/>
                  </a:cubicBezTo>
                  <a:cubicBezTo>
                    <a:pt x="467" y="12"/>
                    <a:pt x="467" y="12"/>
                    <a:pt x="467" y="12"/>
                  </a:cubicBezTo>
                  <a:cubicBezTo>
                    <a:pt x="467" y="9"/>
                    <a:pt x="469" y="8"/>
                    <a:pt x="471" y="4"/>
                  </a:cubicBezTo>
                  <a:cubicBezTo>
                    <a:pt x="469" y="3"/>
                    <a:pt x="467" y="2"/>
                    <a:pt x="466" y="2"/>
                  </a:cubicBezTo>
                  <a:cubicBezTo>
                    <a:pt x="462" y="0"/>
                    <a:pt x="460" y="0"/>
                    <a:pt x="460" y="4"/>
                  </a:cubicBezTo>
                  <a:cubicBezTo>
                    <a:pt x="452" y="5"/>
                    <a:pt x="448" y="10"/>
                    <a:pt x="443" y="13"/>
                  </a:cubicBezTo>
                  <a:cubicBezTo>
                    <a:pt x="443" y="13"/>
                    <a:pt x="443" y="13"/>
                    <a:pt x="443" y="13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2" y="15"/>
                    <a:pt x="437" y="15"/>
                  </a:cubicBezTo>
                  <a:cubicBezTo>
                    <a:pt x="441" y="18"/>
                    <a:pt x="444" y="27"/>
                    <a:pt x="452" y="27"/>
                  </a:cubicBezTo>
                  <a:cubicBezTo>
                    <a:pt x="444" y="27"/>
                    <a:pt x="442" y="20"/>
                    <a:pt x="434" y="16"/>
                  </a:cubicBezTo>
                  <a:cubicBezTo>
                    <a:pt x="434" y="16"/>
                    <a:pt x="434" y="16"/>
                    <a:pt x="434" y="16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2" y="21"/>
                    <a:pt x="419" y="18"/>
                    <a:pt x="416" y="18"/>
                  </a:cubicBezTo>
                  <a:cubicBezTo>
                    <a:pt x="397" y="18"/>
                    <a:pt x="385" y="31"/>
                    <a:pt x="364" y="31"/>
                  </a:cubicBezTo>
                  <a:cubicBezTo>
                    <a:pt x="366" y="33"/>
                    <a:pt x="369" y="37"/>
                    <a:pt x="374" y="37"/>
                  </a:cubicBezTo>
                  <a:cubicBezTo>
                    <a:pt x="374" y="40"/>
                    <a:pt x="380" y="47"/>
                    <a:pt x="383" y="48"/>
                  </a:cubicBezTo>
                  <a:cubicBezTo>
                    <a:pt x="378" y="48"/>
                    <a:pt x="375" y="45"/>
                    <a:pt x="375" y="38"/>
                  </a:cubicBezTo>
                  <a:cubicBezTo>
                    <a:pt x="374" y="38"/>
                    <a:pt x="372" y="38"/>
                    <a:pt x="369" y="38"/>
                  </a:cubicBezTo>
                  <a:cubicBezTo>
                    <a:pt x="364" y="38"/>
                    <a:pt x="362" y="41"/>
                    <a:pt x="357" y="41"/>
                  </a:cubicBezTo>
                  <a:cubicBezTo>
                    <a:pt x="356" y="41"/>
                    <a:pt x="354" y="40"/>
                    <a:pt x="353" y="39"/>
                  </a:cubicBezTo>
                  <a:cubicBezTo>
                    <a:pt x="353" y="39"/>
                    <a:pt x="353" y="39"/>
                    <a:pt x="353" y="39"/>
                  </a:cubicBezTo>
                  <a:cubicBezTo>
                    <a:pt x="345" y="41"/>
                    <a:pt x="345" y="41"/>
                    <a:pt x="345" y="41"/>
                  </a:cubicBezTo>
                  <a:cubicBezTo>
                    <a:pt x="345" y="41"/>
                    <a:pt x="345" y="41"/>
                    <a:pt x="345" y="41"/>
                  </a:cubicBezTo>
                  <a:cubicBezTo>
                    <a:pt x="345" y="41"/>
                    <a:pt x="338" y="41"/>
                    <a:pt x="338" y="44"/>
                  </a:cubicBezTo>
                  <a:cubicBezTo>
                    <a:pt x="338" y="51"/>
                    <a:pt x="369" y="62"/>
                    <a:pt x="377" y="63"/>
                  </a:cubicBezTo>
                  <a:cubicBezTo>
                    <a:pt x="377" y="69"/>
                    <a:pt x="379" y="71"/>
                    <a:pt x="381" y="75"/>
                  </a:cubicBezTo>
                  <a:cubicBezTo>
                    <a:pt x="369" y="77"/>
                    <a:pt x="367" y="64"/>
                    <a:pt x="360" y="60"/>
                  </a:cubicBezTo>
                  <a:cubicBezTo>
                    <a:pt x="354" y="58"/>
                    <a:pt x="337" y="58"/>
                    <a:pt x="336" y="47"/>
                  </a:cubicBezTo>
                  <a:cubicBezTo>
                    <a:pt x="335" y="47"/>
                    <a:pt x="333" y="47"/>
                    <a:pt x="331" y="47"/>
                  </a:cubicBezTo>
                  <a:cubicBezTo>
                    <a:pt x="329" y="47"/>
                    <a:pt x="328" y="52"/>
                    <a:pt x="323" y="52"/>
                  </a:cubicBezTo>
                  <a:cubicBezTo>
                    <a:pt x="322" y="55"/>
                    <a:pt x="322" y="57"/>
                    <a:pt x="319" y="58"/>
                  </a:cubicBezTo>
                  <a:cubicBezTo>
                    <a:pt x="323" y="63"/>
                    <a:pt x="334" y="63"/>
                    <a:pt x="342" y="66"/>
                  </a:cubicBezTo>
                  <a:cubicBezTo>
                    <a:pt x="342" y="66"/>
                    <a:pt x="342" y="66"/>
                    <a:pt x="342" y="66"/>
                  </a:cubicBezTo>
                  <a:cubicBezTo>
                    <a:pt x="335" y="66"/>
                    <a:pt x="335" y="66"/>
                    <a:pt x="335" y="66"/>
                  </a:cubicBezTo>
                  <a:cubicBezTo>
                    <a:pt x="335" y="66"/>
                    <a:pt x="335" y="66"/>
                    <a:pt x="335" y="66"/>
                  </a:cubicBezTo>
                  <a:cubicBezTo>
                    <a:pt x="323" y="63"/>
                    <a:pt x="315" y="65"/>
                    <a:pt x="310" y="52"/>
                  </a:cubicBezTo>
                  <a:cubicBezTo>
                    <a:pt x="310" y="52"/>
                    <a:pt x="310" y="52"/>
                    <a:pt x="310" y="52"/>
                  </a:cubicBezTo>
                  <a:cubicBezTo>
                    <a:pt x="306" y="52"/>
                    <a:pt x="306" y="52"/>
                    <a:pt x="306" y="52"/>
                  </a:cubicBezTo>
                  <a:cubicBezTo>
                    <a:pt x="306" y="52"/>
                    <a:pt x="306" y="52"/>
                    <a:pt x="306" y="52"/>
                  </a:cubicBezTo>
                  <a:cubicBezTo>
                    <a:pt x="306" y="56"/>
                    <a:pt x="305" y="56"/>
                    <a:pt x="301" y="59"/>
                  </a:cubicBezTo>
                  <a:cubicBezTo>
                    <a:pt x="305" y="65"/>
                    <a:pt x="312" y="63"/>
                    <a:pt x="315" y="71"/>
                  </a:cubicBezTo>
                  <a:cubicBezTo>
                    <a:pt x="316" y="74"/>
                    <a:pt x="315" y="78"/>
                    <a:pt x="317" y="79"/>
                  </a:cubicBezTo>
                  <a:cubicBezTo>
                    <a:pt x="319" y="82"/>
                    <a:pt x="319" y="84"/>
                    <a:pt x="324" y="84"/>
                  </a:cubicBezTo>
                  <a:cubicBezTo>
                    <a:pt x="329" y="84"/>
                    <a:pt x="329" y="81"/>
                    <a:pt x="335" y="81"/>
                  </a:cubicBezTo>
                  <a:cubicBezTo>
                    <a:pt x="342" y="81"/>
                    <a:pt x="347" y="88"/>
                    <a:pt x="354" y="88"/>
                  </a:cubicBezTo>
                  <a:cubicBezTo>
                    <a:pt x="355" y="93"/>
                    <a:pt x="357" y="99"/>
                    <a:pt x="363" y="100"/>
                  </a:cubicBezTo>
                  <a:cubicBezTo>
                    <a:pt x="362" y="100"/>
                    <a:pt x="361" y="100"/>
                    <a:pt x="359" y="100"/>
                  </a:cubicBezTo>
                  <a:cubicBezTo>
                    <a:pt x="347" y="100"/>
                    <a:pt x="350" y="83"/>
                    <a:pt x="336" y="83"/>
                  </a:cubicBezTo>
                  <a:cubicBezTo>
                    <a:pt x="334" y="83"/>
                    <a:pt x="331" y="85"/>
                    <a:pt x="328" y="86"/>
                  </a:cubicBezTo>
                  <a:cubicBezTo>
                    <a:pt x="328" y="88"/>
                    <a:pt x="334" y="99"/>
                    <a:pt x="336" y="101"/>
                  </a:cubicBezTo>
                  <a:cubicBezTo>
                    <a:pt x="331" y="103"/>
                    <a:pt x="330" y="110"/>
                    <a:pt x="320" y="110"/>
                  </a:cubicBezTo>
                  <a:cubicBezTo>
                    <a:pt x="312" y="110"/>
                    <a:pt x="307" y="115"/>
                    <a:pt x="301" y="109"/>
                  </a:cubicBezTo>
                  <a:cubicBezTo>
                    <a:pt x="306" y="109"/>
                    <a:pt x="307" y="109"/>
                    <a:pt x="312" y="109"/>
                  </a:cubicBezTo>
                  <a:cubicBezTo>
                    <a:pt x="317" y="109"/>
                    <a:pt x="320" y="103"/>
                    <a:pt x="320" y="99"/>
                  </a:cubicBezTo>
                  <a:cubicBezTo>
                    <a:pt x="320" y="96"/>
                    <a:pt x="320" y="94"/>
                    <a:pt x="320" y="90"/>
                  </a:cubicBezTo>
                  <a:cubicBezTo>
                    <a:pt x="309" y="86"/>
                    <a:pt x="309" y="74"/>
                    <a:pt x="300" y="67"/>
                  </a:cubicBezTo>
                  <a:cubicBezTo>
                    <a:pt x="300" y="67"/>
                    <a:pt x="300" y="67"/>
                    <a:pt x="300" y="67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1" y="63"/>
                    <a:pt x="294" y="56"/>
                    <a:pt x="291" y="52"/>
                  </a:cubicBezTo>
                  <a:cubicBezTo>
                    <a:pt x="289" y="50"/>
                    <a:pt x="279" y="48"/>
                    <a:pt x="271" y="48"/>
                  </a:cubicBezTo>
                  <a:cubicBezTo>
                    <a:pt x="274" y="48"/>
                    <a:pt x="278" y="47"/>
                    <a:pt x="278" y="44"/>
                  </a:cubicBezTo>
                  <a:cubicBezTo>
                    <a:pt x="274" y="42"/>
                    <a:pt x="273" y="44"/>
                    <a:pt x="268" y="44"/>
                  </a:cubicBezTo>
                  <a:cubicBezTo>
                    <a:pt x="268" y="47"/>
                    <a:pt x="265" y="52"/>
                    <a:pt x="265" y="56"/>
                  </a:cubicBezTo>
                  <a:cubicBezTo>
                    <a:pt x="265" y="56"/>
                    <a:pt x="267" y="56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68" y="60"/>
                    <a:pt x="268" y="60"/>
                    <a:pt x="268" y="60"/>
                  </a:cubicBezTo>
                  <a:cubicBezTo>
                    <a:pt x="268" y="60"/>
                    <a:pt x="268" y="60"/>
                    <a:pt x="268" y="60"/>
                  </a:cubicBezTo>
                  <a:cubicBezTo>
                    <a:pt x="266" y="62"/>
                    <a:pt x="265" y="63"/>
                    <a:pt x="260" y="63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3" y="69"/>
                    <a:pt x="269" y="82"/>
                    <a:pt x="278" y="82"/>
                  </a:cubicBezTo>
                  <a:cubicBezTo>
                    <a:pt x="278" y="86"/>
                    <a:pt x="286" y="86"/>
                    <a:pt x="287" y="94"/>
                  </a:cubicBezTo>
                  <a:cubicBezTo>
                    <a:pt x="286" y="94"/>
                    <a:pt x="285" y="94"/>
                    <a:pt x="283" y="94"/>
                  </a:cubicBezTo>
                  <a:cubicBezTo>
                    <a:pt x="282" y="94"/>
                    <a:pt x="255" y="85"/>
                    <a:pt x="255" y="82"/>
                  </a:cubicBezTo>
                  <a:cubicBezTo>
                    <a:pt x="249" y="82"/>
                    <a:pt x="210" y="78"/>
                    <a:pt x="210" y="71"/>
                  </a:cubicBezTo>
                  <a:cubicBezTo>
                    <a:pt x="209" y="71"/>
                    <a:pt x="206" y="71"/>
                    <a:pt x="206" y="72"/>
                  </a:cubicBezTo>
                  <a:cubicBezTo>
                    <a:pt x="206" y="82"/>
                    <a:pt x="223" y="79"/>
                    <a:pt x="228" y="89"/>
                  </a:cubicBezTo>
                  <a:cubicBezTo>
                    <a:pt x="227" y="89"/>
                    <a:pt x="225" y="90"/>
                    <a:pt x="224" y="90"/>
                  </a:cubicBezTo>
                  <a:cubicBezTo>
                    <a:pt x="223" y="90"/>
                    <a:pt x="217" y="88"/>
                    <a:pt x="213" y="88"/>
                  </a:cubicBezTo>
                  <a:cubicBezTo>
                    <a:pt x="204" y="88"/>
                    <a:pt x="191" y="95"/>
                    <a:pt x="179" y="95"/>
                  </a:cubicBezTo>
                  <a:cubicBezTo>
                    <a:pt x="177" y="95"/>
                    <a:pt x="177" y="91"/>
                    <a:pt x="179" y="89"/>
                  </a:cubicBezTo>
                  <a:cubicBezTo>
                    <a:pt x="177" y="88"/>
                    <a:pt x="175" y="88"/>
                    <a:pt x="173" y="86"/>
                  </a:cubicBezTo>
                  <a:cubicBezTo>
                    <a:pt x="170" y="93"/>
                    <a:pt x="163" y="86"/>
                    <a:pt x="160" y="90"/>
                  </a:cubicBezTo>
                  <a:cubicBezTo>
                    <a:pt x="154" y="96"/>
                    <a:pt x="141" y="96"/>
                    <a:pt x="141" y="109"/>
                  </a:cubicBezTo>
                  <a:cubicBezTo>
                    <a:pt x="138" y="108"/>
                    <a:pt x="135" y="107"/>
                    <a:pt x="132" y="109"/>
                  </a:cubicBezTo>
                  <a:cubicBezTo>
                    <a:pt x="129" y="108"/>
                    <a:pt x="124" y="106"/>
                    <a:pt x="122" y="103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22" y="97"/>
                    <a:pt x="122" y="97"/>
                    <a:pt x="122" y="97"/>
                  </a:cubicBezTo>
                  <a:cubicBezTo>
                    <a:pt x="122" y="97"/>
                    <a:pt x="122" y="97"/>
                    <a:pt x="122" y="97"/>
                  </a:cubicBezTo>
                  <a:cubicBezTo>
                    <a:pt x="124" y="97"/>
                    <a:pt x="126" y="97"/>
                    <a:pt x="128" y="97"/>
                  </a:cubicBezTo>
                  <a:cubicBezTo>
                    <a:pt x="126" y="91"/>
                    <a:pt x="123" y="90"/>
                    <a:pt x="116" y="90"/>
                  </a:cubicBezTo>
                  <a:cubicBezTo>
                    <a:pt x="113" y="90"/>
                    <a:pt x="111" y="89"/>
                    <a:pt x="107" y="90"/>
                  </a:cubicBezTo>
                  <a:cubicBezTo>
                    <a:pt x="107" y="91"/>
                    <a:pt x="112" y="93"/>
                    <a:pt x="112" y="95"/>
                  </a:cubicBezTo>
                  <a:cubicBezTo>
                    <a:pt x="112" y="97"/>
                    <a:pt x="111" y="99"/>
                    <a:pt x="110" y="100"/>
                  </a:cubicBezTo>
                  <a:cubicBezTo>
                    <a:pt x="111" y="101"/>
                    <a:pt x="112" y="103"/>
                    <a:pt x="117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1" y="110"/>
                    <a:pt x="109" y="110"/>
                    <a:pt x="104" y="108"/>
                  </a:cubicBezTo>
                  <a:cubicBezTo>
                    <a:pt x="103" y="112"/>
                    <a:pt x="89" y="118"/>
                    <a:pt x="89" y="120"/>
                  </a:cubicBezTo>
                  <a:cubicBezTo>
                    <a:pt x="89" y="123"/>
                    <a:pt x="94" y="125"/>
                    <a:pt x="95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0" y="130"/>
                    <a:pt x="80" y="137"/>
                    <a:pt x="76" y="137"/>
                  </a:cubicBezTo>
                  <a:cubicBezTo>
                    <a:pt x="66" y="137"/>
                    <a:pt x="50" y="132"/>
                    <a:pt x="50" y="120"/>
                  </a:cubicBezTo>
                  <a:cubicBezTo>
                    <a:pt x="50" y="119"/>
                    <a:pt x="49" y="118"/>
                    <a:pt x="49" y="116"/>
                  </a:cubicBezTo>
                  <a:cubicBezTo>
                    <a:pt x="44" y="115"/>
                    <a:pt x="26" y="109"/>
                    <a:pt x="26" y="104"/>
                  </a:cubicBezTo>
                  <a:cubicBezTo>
                    <a:pt x="28" y="106"/>
                    <a:pt x="56" y="114"/>
                    <a:pt x="60" y="114"/>
                  </a:cubicBezTo>
                  <a:cubicBezTo>
                    <a:pt x="66" y="114"/>
                    <a:pt x="69" y="114"/>
                    <a:pt x="76" y="114"/>
                  </a:cubicBezTo>
                  <a:cubicBezTo>
                    <a:pt x="84" y="114"/>
                    <a:pt x="88" y="108"/>
                    <a:pt x="94" y="103"/>
                  </a:cubicBezTo>
                  <a:cubicBezTo>
                    <a:pt x="91" y="102"/>
                    <a:pt x="89" y="99"/>
                    <a:pt x="87" y="96"/>
                  </a:cubicBezTo>
                  <a:cubicBezTo>
                    <a:pt x="87" y="96"/>
                    <a:pt x="68" y="84"/>
                    <a:pt x="31" y="83"/>
                  </a:cubicBezTo>
                  <a:cubicBezTo>
                    <a:pt x="28" y="83"/>
                    <a:pt x="24" y="83"/>
                    <a:pt x="24" y="77"/>
                  </a:cubicBezTo>
                  <a:cubicBezTo>
                    <a:pt x="19" y="78"/>
                    <a:pt x="14" y="79"/>
                    <a:pt x="10" y="82"/>
                  </a:cubicBezTo>
                  <a:cubicBezTo>
                    <a:pt x="8" y="82"/>
                    <a:pt x="5" y="84"/>
                    <a:pt x="5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4" y="96"/>
                    <a:pt x="11" y="97"/>
                    <a:pt x="14" y="99"/>
                  </a:cubicBezTo>
                  <a:cubicBezTo>
                    <a:pt x="13" y="103"/>
                    <a:pt x="10" y="104"/>
                    <a:pt x="10" y="108"/>
                  </a:cubicBezTo>
                  <a:cubicBezTo>
                    <a:pt x="10" y="112"/>
                    <a:pt x="16" y="118"/>
                    <a:pt x="17" y="118"/>
                  </a:cubicBezTo>
                  <a:cubicBezTo>
                    <a:pt x="17" y="134"/>
                    <a:pt x="29" y="138"/>
                    <a:pt x="38" y="144"/>
                  </a:cubicBezTo>
                  <a:cubicBezTo>
                    <a:pt x="30" y="152"/>
                    <a:pt x="21" y="165"/>
                    <a:pt x="12" y="170"/>
                  </a:cubicBezTo>
                  <a:cubicBezTo>
                    <a:pt x="13" y="171"/>
                    <a:pt x="21" y="178"/>
                    <a:pt x="21" y="180"/>
                  </a:cubicBezTo>
                  <a:cubicBezTo>
                    <a:pt x="16" y="185"/>
                    <a:pt x="23" y="191"/>
                    <a:pt x="21" y="199"/>
                  </a:cubicBezTo>
                  <a:cubicBezTo>
                    <a:pt x="21" y="202"/>
                    <a:pt x="24" y="210"/>
                    <a:pt x="26" y="215"/>
                  </a:cubicBezTo>
                  <a:cubicBezTo>
                    <a:pt x="26" y="215"/>
                    <a:pt x="26" y="215"/>
                    <a:pt x="26" y="215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40" y="218"/>
                    <a:pt x="40" y="218"/>
                    <a:pt x="40" y="218"/>
                  </a:cubicBezTo>
                  <a:cubicBezTo>
                    <a:pt x="42" y="222"/>
                    <a:pt x="42" y="222"/>
                    <a:pt x="42" y="222"/>
                  </a:cubicBezTo>
                  <a:cubicBezTo>
                    <a:pt x="48" y="220"/>
                    <a:pt x="48" y="220"/>
                    <a:pt x="48" y="220"/>
                  </a:cubicBezTo>
                  <a:cubicBezTo>
                    <a:pt x="54" y="222"/>
                    <a:pt x="54" y="222"/>
                    <a:pt x="54" y="222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62" y="238"/>
                    <a:pt x="62" y="238"/>
                    <a:pt x="62" y="238"/>
                  </a:cubicBezTo>
                  <a:cubicBezTo>
                    <a:pt x="68" y="243"/>
                    <a:pt x="68" y="243"/>
                    <a:pt x="68" y="243"/>
                  </a:cubicBezTo>
                  <a:cubicBezTo>
                    <a:pt x="73" y="245"/>
                    <a:pt x="73" y="245"/>
                    <a:pt x="73" y="245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1" y="246"/>
                    <a:pt x="61" y="246"/>
                    <a:pt x="61" y="246"/>
                  </a:cubicBezTo>
                  <a:cubicBezTo>
                    <a:pt x="62" y="251"/>
                    <a:pt x="62" y="251"/>
                    <a:pt x="62" y="251"/>
                  </a:cubicBezTo>
                  <a:cubicBezTo>
                    <a:pt x="65" y="253"/>
                    <a:pt x="65" y="253"/>
                    <a:pt x="65" y="253"/>
                  </a:cubicBezTo>
                  <a:cubicBezTo>
                    <a:pt x="65" y="259"/>
                    <a:pt x="65" y="259"/>
                    <a:pt x="65" y="259"/>
                  </a:cubicBezTo>
                  <a:cubicBezTo>
                    <a:pt x="62" y="259"/>
                    <a:pt x="62" y="259"/>
                    <a:pt x="62" y="25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0" name="Freeform 364" descr="Dark vertical"/>
            <p:cNvSpPr>
              <a:spLocks/>
            </p:cNvSpPr>
            <p:nvPr/>
          </p:nvSpPr>
          <p:spPr bwMode="auto">
            <a:xfrm>
              <a:off x="4913313" y="2435793"/>
              <a:ext cx="6350" cy="1111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0" y="6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4" y="0"/>
                    <a:pt x="5" y="0"/>
                  </a:cubicBezTo>
                  <a:cubicBezTo>
                    <a:pt x="5" y="3"/>
                    <a:pt x="5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1" name="Freeform 365" descr="Dark vertical"/>
            <p:cNvSpPr>
              <a:spLocks/>
            </p:cNvSpPr>
            <p:nvPr/>
          </p:nvSpPr>
          <p:spPr bwMode="auto">
            <a:xfrm>
              <a:off x="5211763" y="2358005"/>
              <a:ext cx="12700" cy="14288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0" y="6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7" y="4"/>
                </a:cxn>
                <a:cxn ang="0">
                  <a:pos x="5" y="8"/>
                </a:cxn>
              </a:cxnLst>
              <a:rect l="0" t="0" r="r" b="b"/>
              <a:pathLst>
                <a:path w="7" h="8">
                  <a:moveTo>
                    <a:pt x="5" y="8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8"/>
                    <a:pt x="5" y="8"/>
                    <a:pt x="5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2" name="Freeform 366" descr="Dark vertical"/>
            <p:cNvSpPr>
              <a:spLocks/>
            </p:cNvSpPr>
            <p:nvPr/>
          </p:nvSpPr>
          <p:spPr bwMode="auto">
            <a:xfrm>
              <a:off x="3797300" y="2110355"/>
              <a:ext cx="31750" cy="1746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7" y="5"/>
                </a:cxn>
                <a:cxn ang="0">
                  <a:pos x="6" y="9"/>
                </a:cxn>
                <a:cxn ang="0">
                  <a:pos x="1" y="8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9">
                  <a:moveTo>
                    <a:pt x="16" y="0"/>
                  </a:moveTo>
                  <a:cubicBezTo>
                    <a:pt x="17" y="0"/>
                    <a:pt x="17" y="4"/>
                    <a:pt x="17" y="5"/>
                  </a:cubicBezTo>
                  <a:cubicBezTo>
                    <a:pt x="14" y="9"/>
                    <a:pt x="11" y="9"/>
                    <a:pt x="6" y="9"/>
                  </a:cubicBezTo>
                  <a:cubicBezTo>
                    <a:pt x="5" y="9"/>
                    <a:pt x="0" y="8"/>
                    <a:pt x="1" y="8"/>
                  </a:cubicBezTo>
                  <a:cubicBezTo>
                    <a:pt x="5" y="8"/>
                    <a:pt x="9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3" name="Freeform 367" descr="Dark vertical"/>
            <p:cNvSpPr>
              <a:spLocks/>
            </p:cNvSpPr>
            <p:nvPr/>
          </p:nvSpPr>
          <p:spPr bwMode="auto">
            <a:xfrm>
              <a:off x="3752850" y="2000818"/>
              <a:ext cx="9525" cy="793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4" name="Freeform 368" descr="Dark vertical"/>
            <p:cNvSpPr>
              <a:spLocks/>
            </p:cNvSpPr>
            <p:nvPr/>
          </p:nvSpPr>
          <p:spPr bwMode="auto">
            <a:xfrm>
              <a:off x="3854450" y="2072255"/>
              <a:ext cx="12700" cy="127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0" y="2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2" y="7"/>
                    <a:pt x="1" y="3"/>
                    <a:pt x="0" y="2"/>
                  </a:cubicBezTo>
                  <a:cubicBezTo>
                    <a:pt x="2" y="1"/>
                    <a:pt x="6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5" name="Freeform 369" descr="Dark vertical"/>
            <p:cNvSpPr>
              <a:spLocks/>
            </p:cNvSpPr>
            <p:nvPr/>
          </p:nvSpPr>
          <p:spPr bwMode="auto">
            <a:xfrm>
              <a:off x="3386138" y="2259580"/>
              <a:ext cx="25400" cy="1111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3" y="5"/>
                </a:cxn>
                <a:cxn ang="0">
                  <a:pos x="7" y="6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3" h="6">
                  <a:moveTo>
                    <a:pt x="7" y="0"/>
                  </a:moveTo>
                  <a:cubicBezTo>
                    <a:pt x="11" y="0"/>
                    <a:pt x="13" y="3"/>
                    <a:pt x="13" y="5"/>
                  </a:cubicBezTo>
                  <a:cubicBezTo>
                    <a:pt x="13" y="6"/>
                    <a:pt x="9" y="6"/>
                    <a:pt x="7" y="6"/>
                  </a:cubicBezTo>
                  <a:cubicBezTo>
                    <a:pt x="3" y="6"/>
                    <a:pt x="0" y="5"/>
                    <a:pt x="0" y="3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6" name="Freeform 370" descr="Dark vertical"/>
            <p:cNvSpPr>
              <a:spLocks/>
            </p:cNvSpPr>
            <p:nvPr/>
          </p:nvSpPr>
          <p:spPr bwMode="auto">
            <a:xfrm>
              <a:off x="5119688" y="2135755"/>
              <a:ext cx="38100" cy="17463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0" y="3"/>
                </a:cxn>
                <a:cxn ang="0">
                  <a:pos x="9" y="0"/>
                </a:cxn>
                <a:cxn ang="0">
                  <a:pos x="21" y="8"/>
                </a:cxn>
                <a:cxn ang="0">
                  <a:pos x="8" y="10"/>
                </a:cxn>
                <a:cxn ang="0">
                  <a:pos x="1" y="8"/>
                </a:cxn>
                <a:cxn ang="0">
                  <a:pos x="1" y="8"/>
                </a:cxn>
              </a:cxnLst>
              <a:rect l="0" t="0" r="r" b="b"/>
              <a:pathLst>
                <a:path w="21" h="10">
                  <a:moveTo>
                    <a:pt x="1" y="8"/>
                  </a:moveTo>
                  <a:cubicBezTo>
                    <a:pt x="0" y="8"/>
                    <a:pt x="0" y="4"/>
                    <a:pt x="0" y="3"/>
                  </a:cubicBezTo>
                  <a:cubicBezTo>
                    <a:pt x="3" y="0"/>
                    <a:pt x="6" y="1"/>
                    <a:pt x="9" y="0"/>
                  </a:cubicBezTo>
                  <a:cubicBezTo>
                    <a:pt x="12" y="4"/>
                    <a:pt x="19" y="3"/>
                    <a:pt x="21" y="8"/>
                  </a:cubicBezTo>
                  <a:cubicBezTo>
                    <a:pt x="17" y="9"/>
                    <a:pt x="13" y="10"/>
                    <a:pt x="8" y="10"/>
                  </a:cubicBezTo>
                  <a:cubicBezTo>
                    <a:pt x="4" y="10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7" name="Freeform 371" descr="Dark vertical"/>
            <p:cNvSpPr>
              <a:spLocks/>
            </p:cNvSpPr>
            <p:nvPr/>
          </p:nvSpPr>
          <p:spPr bwMode="auto">
            <a:xfrm>
              <a:off x="4999038" y="2450080"/>
              <a:ext cx="136525" cy="168275"/>
            </a:xfrm>
            <a:custGeom>
              <a:avLst/>
              <a:gdLst/>
              <a:ahLst/>
              <a:cxnLst>
                <a:cxn ang="0">
                  <a:pos x="6" y="11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25" y="22"/>
                </a:cxn>
                <a:cxn ang="0">
                  <a:pos x="42" y="41"/>
                </a:cxn>
                <a:cxn ang="0">
                  <a:pos x="70" y="63"/>
                </a:cxn>
                <a:cxn ang="0">
                  <a:pos x="56" y="54"/>
                </a:cxn>
                <a:cxn ang="0">
                  <a:pos x="53" y="55"/>
                </a:cxn>
                <a:cxn ang="0">
                  <a:pos x="77" y="87"/>
                </a:cxn>
                <a:cxn ang="0">
                  <a:pos x="72" y="85"/>
                </a:cxn>
                <a:cxn ang="0">
                  <a:pos x="72" y="85"/>
                </a:cxn>
                <a:cxn ang="0">
                  <a:pos x="68" y="85"/>
                </a:cxn>
                <a:cxn ang="0">
                  <a:pos x="68" y="85"/>
                </a:cxn>
                <a:cxn ang="0">
                  <a:pos x="68" y="93"/>
                </a:cxn>
                <a:cxn ang="0">
                  <a:pos x="58" y="79"/>
                </a:cxn>
                <a:cxn ang="0">
                  <a:pos x="52" y="67"/>
                </a:cxn>
                <a:cxn ang="0">
                  <a:pos x="42" y="54"/>
                </a:cxn>
                <a:cxn ang="0">
                  <a:pos x="28" y="38"/>
                </a:cxn>
                <a:cxn ang="0">
                  <a:pos x="6" y="11"/>
                </a:cxn>
                <a:cxn ang="0">
                  <a:pos x="6" y="11"/>
                </a:cxn>
              </a:cxnLst>
              <a:rect l="0" t="0" r="r" b="b"/>
              <a:pathLst>
                <a:path w="77" h="93">
                  <a:moveTo>
                    <a:pt x="6" y="11"/>
                  </a:moveTo>
                  <a:cubicBezTo>
                    <a:pt x="5" y="5"/>
                    <a:pt x="2" y="5"/>
                    <a:pt x="0" y="0"/>
                  </a:cubicBezTo>
                  <a:cubicBezTo>
                    <a:pt x="2" y="0"/>
                    <a:pt x="5" y="1"/>
                    <a:pt x="6" y="0"/>
                  </a:cubicBezTo>
                  <a:cubicBezTo>
                    <a:pt x="19" y="15"/>
                    <a:pt x="20" y="17"/>
                    <a:pt x="25" y="22"/>
                  </a:cubicBezTo>
                  <a:cubicBezTo>
                    <a:pt x="32" y="28"/>
                    <a:pt x="35" y="35"/>
                    <a:pt x="42" y="41"/>
                  </a:cubicBezTo>
                  <a:cubicBezTo>
                    <a:pt x="50" y="49"/>
                    <a:pt x="64" y="54"/>
                    <a:pt x="70" y="63"/>
                  </a:cubicBezTo>
                  <a:cubicBezTo>
                    <a:pt x="66" y="61"/>
                    <a:pt x="59" y="56"/>
                    <a:pt x="56" y="54"/>
                  </a:cubicBezTo>
                  <a:cubicBezTo>
                    <a:pt x="56" y="54"/>
                    <a:pt x="53" y="54"/>
                    <a:pt x="53" y="55"/>
                  </a:cubicBezTo>
                  <a:cubicBezTo>
                    <a:pt x="53" y="74"/>
                    <a:pt x="72" y="77"/>
                    <a:pt x="77" y="87"/>
                  </a:cubicBezTo>
                  <a:cubicBezTo>
                    <a:pt x="76" y="86"/>
                    <a:pt x="73" y="86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8"/>
                    <a:pt x="68" y="91"/>
                    <a:pt x="68" y="93"/>
                  </a:cubicBezTo>
                  <a:cubicBezTo>
                    <a:pt x="66" y="87"/>
                    <a:pt x="58" y="84"/>
                    <a:pt x="58" y="79"/>
                  </a:cubicBezTo>
                  <a:cubicBezTo>
                    <a:pt x="58" y="77"/>
                    <a:pt x="52" y="71"/>
                    <a:pt x="52" y="67"/>
                  </a:cubicBezTo>
                  <a:cubicBezTo>
                    <a:pt x="46" y="66"/>
                    <a:pt x="42" y="58"/>
                    <a:pt x="42" y="54"/>
                  </a:cubicBezTo>
                  <a:cubicBezTo>
                    <a:pt x="42" y="52"/>
                    <a:pt x="29" y="42"/>
                    <a:pt x="28" y="38"/>
                  </a:cubicBezTo>
                  <a:cubicBezTo>
                    <a:pt x="25" y="25"/>
                    <a:pt x="6" y="26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8" name="Freeform 372" descr="Dark vertical"/>
            <p:cNvSpPr>
              <a:spLocks/>
            </p:cNvSpPr>
            <p:nvPr/>
          </p:nvSpPr>
          <p:spPr bwMode="auto">
            <a:xfrm>
              <a:off x="5202238" y="2646930"/>
              <a:ext cx="4762" cy="79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6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cubicBezTo>
                    <a:pt x="3" y="2"/>
                    <a:pt x="1" y="3"/>
                    <a:pt x="0" y="6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79" name="Freeform 373" descr="Dark vertical"/>
            <p:cNvSpPr>
              <a:spLocks/>
            </p:cNvSpPr>
            <p:nvPr/>
          </p:nvSpPr>
          <p:spPr bwMode="auto">
            <a:xfrm>
              <a:off x="5257800" y="2523105"/>
              <a:ext cx="9525" cy="1111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0" y="6"/>
                    <a:pt x="4" y="0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4"/>
                    <a:pt x="3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0" name="Freeform 374" descr="Dark vertical"/>
            <p:cNvSpPr>
              <a:spLocks/>
            </p:cNvSpPr>
            <p:nvPr/>
          </p:nvSpPr>
          <p:spPr bwMode="auto">
            <a:xfrm>
              <a:off x="5256213" y="2591368"/>
              <a:ext cx="7937" cy="1270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5"/>
                </a:cxn>
              </a:cxnLst>
              <a:rect l="0" t="0" r="r" b="b"/>
              <a:pathLst>
                <a:path w="4" h="7">
                  <a:moveTo>
                    <a:pt x="0" y="5"/>
                  </a:moveTo>
                  <a:cubicBezTo>
                    <a:pt x="0" y="3"/>
                    <a:pt x="0" y="1"/>
                    <a:pt x="1" y="0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5"/>
                    <a:pt x="1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1" name="Freeform 375" descr="Dark vertical"/>
            <p:cNvSpPr>
              <a:spLocks/>
            </p:cNvSpPr>
            <p:nvPr/>
          </p:nvSpPr>
          <p:spPr bwMode="auto">
            <a:xfrm>
              <a:off x="5218113" y="2624705"/>
              <a:ext cx="14287" cy="15875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2" y="9"/>
                </a:cxn>
              </a:cxnLst>
              <a:rect l="0" t="0" r="r" b="b"/>
              <a:pathLst>
                <a:path w="8" h="9">
                  <a:moveTo>
                    <a:pt x="2" y="9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6" y="2"/>
                    <a:pt x="2" y="6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2" name="Freeform 376" descr="Dark vertical"/>
            <p:cNvSpPr>
              <a:spLocks/>
            </p:cNvSpPr>
            <p:nvPr/>
          </p:nvSpPr>
          <p:spPr bwMode="auto">
            <a:xfrm>
              <a:off x="5265738" y="2538980"/>
              <a:ext cx="1587" cy="14288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10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" h="13">
                  <a:moveTo>
                    <a:pt x="0" y="13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3" name="Freeform 377" descr="Dark vertical"/>
            <p:cNvSpPr>
              <a:spLocks/>
            </p:cNvSpPr>
            <p:nvPr/>
          </p:nvSpPr>
          <p:spPr bwMode="auto">
            <a:xfrm>
              <a:off x="4611688" y="2072255"/>
              <a:ext cx="69850" cy="30163"/>
            </a:xfrm>
            <a:custGeom>
              <a:avLst/>
              <a:gdLst/>
              <a:ahLst/>
              <a:cxnLst>
                <a:cxn ang="0">
                  <a:pos x="15" y="3"/>
                </a:cxn>
                <a:cxn ang="0">
                  <a:pos x="20" y="3"/>
                </a:cxn>
                <a:cxn ang="0">
                  <a:pos x="21" y="0"/>
                </a:cxn>
                <a:cxn ang="0">
                  <a:pos x="39" y="9"/>
                </a:cxn>
                <a:cxn ang="0">
                  <a:pos x="13" y="9"/>
                </a:cxn>
                <a:cxn ang="0">
                  <a:pos x="0" y="2"/>
                </a:cxn>
                <a:cxn ang="0">
                  <a:pos x="15" y="3"/>
                </a:cxn>
                <a:cxn ang="0">
                  <a:pos x="15" y="3"/>
                </a:cxn>
              </a:cxnLst>
              <a:rect l="0" t="0" r="r" b="b"/>
              <a:pathLst>
                <a:path w="39" h="17">
                  <a:moveTo>
                    <a:pt x="15" y="3"/>
                  </a:moveTo>
                  <a:cubicBezTo>
                    <a:pt x="17" y="3"/>
                    <a:pt x="19" y="5"/>
                    <a:pt x="20" y="3"/>
                  </a:cubicBezTo>
                  <a:cubicBezTo>
                    <a:pt x="21" y="5"/>
                    <a:pt x="21" y="1"/>
                    <a:pt x="21" y="0"/>
                  </a:cubicBezTo>
                  <a:cubicBezTo>
                    <a:pt x="26" y="5"/>
                    <a:pt x="33" y="5"/>
                    <a:pt x="39" y="9"/>
                  </a:cubicBezTo>
                  <a:cubicBezTo>
                    <a:pt x="26" y="9"/>
                    <a:pt x="20" y="17"/>
                    <a:pt x="13" y="9"/>
                  </a:cubicBezTo>
                  <a:cubicBezTo>
                    <a:pt x="7" y="8"/>
                    <a:pt x="0" y="7"/>
                    <a:pt x="0" y="2"/>
                  </a:cubicBezTo>
                  <a:cubicBezTo>
                    <a:pt x="6" y="3"/>
                    <a:pt x="10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4" name="Freeform 378" descr="Dark vertical"/>
            <p:cNvSpPr>
              <a:spLocks/>
            </p:cNvSpPr>
            <p:nvPr/>
          </p:nvSpPr>
          <p:spPr bwMode="auto">
            <a:xfrm>
              <a:off x="4583113" y="2097655"/>
              <a:ext cx="46037" cy="19050"/>
            </a:xfrm>
            <a:custGeom>
              <a:avLst/>
              <a:gdLst/>
              <a:ahLst/>
              <a:cxnLst>
                <a:cxn ang="0">
                  <a:pos x="26" y="7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4" y="3"/>
                </a:cxn>
                <a:cxn ang="0">
                  <a:pos x="0" y="7"/>
                </a:cxn>
                <a:cxn ang="0">
                  <a:pos x="17" y="7"/>
                </a:cxn>
                <a:cxn ang="0">
                  <a:pos x="26" y="7"/>
                </a:cxn>
                <a:cxn ang="0">
                  <a:pos x="26" y="7"/>
                </a:cxn>
              </a:cxnLst>
              <a:rect l="0" t="0" r="r" b="b"/>
              <a:pathLst>
                <a:path w="26" h="10">
                  <a:moveTo>
                    <a:pt x="26" y="7"/>
                  </a:moveTo>
                  <a:cubicBezTo>
                    <a:pt x="23" y="3"/>
                    <a:pt x="22" y="0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9" y="6"/>
                    <a:pt x="7" y="4"/>
                    <a:pt x="4" y="3"/>
                  </a:cubicBezTo>
                  <a:cubicBezTo>
                    <a:pt x="3" y="5"/>
                    <a:pt x="2" y="6"/>
                    <a:pt x="0" y="7"/>
                  </a:cubicBezTo>
                  <a:cubicBezTo>
                    <a:pt x="10" y="7"/>
                    <a:pt x="12" y="7"/>
                    <a:pt x="17" y="7"/>
                  </a:cubicBezTo>
                  <a:cubicBezTo>
                    <a:pt x="21" y="7"/>
                    <a:pt x="24" y="10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5" name="Freeform 379" descr="Dark vertical"/>
            <p:cNvSpPr>
              <a:spLocks/>
            </p:cNvSpPr>
            <p:nvPr/>
          </p:nvSpPr>
          <p:spPr bwMode="auto">
            <a:xfrm>
              <a:off x="4500563" y="2059555"/>
              <a:ext cx="98425" cy="333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2" y="12"/>
                </a:cxn>
                <a:cxn ang="0">
                  <a:pos x="25" y="6"/>
                </a:cxn>
                <a:cxn ang="0">
                  <a:pos x="56" y="15"/>
                </a:cxn>
                <a:cxn ang="0">
                  <a:pos x="26" y="18"/>
                </a:cxn>
                <a:cxn ang="0">
                  <a:pos x="12" y="15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56" h="19">
                  <a:moveTo>
                    <a:pt x="0" y="6"/>
                  </a:moveTo>
                  <a:cubicBezTo>
                    <a:pt x="10" y="0"/>
                    <a:pt x="21" y="7"/>
                    <a:pt x="22" y="12"/>
                  </a:cubicBezTo>
                  <a:cubicBezTo>
                    <a:pt x="25" y="10"/>
                    <a:pt x="25" y="7"/>
                    <a:pt x="25" y="6"/>
                  </a:cubicBezTo>
                  <a:cubicBezTo>
                    <a:pt x="33" y="6"/>
                    <a:pt x="52" y="8"/>
                    <a:pt x="56" y="15"/>
                  </a:cubicBezTo>
                  <a:cubicBezTo>
                    <a:pt x="47" y="19"/>
                    <a:pt x="32" y="18"/>
                    <a:pt x="26" y="18"/>
                  </a:cubicBezTo>
                  <a:cubicBezTo>
                    <a:pt x="24" y="18"/>
                    <a:pt x="12" y="19"/>
                    <a:pt x="12" y="15"/>
                  </a:cubicBezTo>
                  <a:cubicBezTo>
                    <a:pt x="3" y="15"/>
                    <a:pt x="7" y="10"/>
                    <a:pt x="0" y="10"/>
                  </a:cubicBezTo>
                  <a:cubicBezTo>
                    <a:pt x="0" y="9"/>
                    <a:pt x="0" y="8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6" name="Freeform 380" descr="Dark vertical"/>
            <p:cNvSpPr>
              <a:spLocks/>
            </p:cNvSpPr>
            <p:nvPr/>
          </p:nvSpPr>
          <p:spPr bwMode="auto">
            <a:xfrm>
              <a:off x="4513263" y="2097655"/>
              <a:ext cx="11112" cy="9525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cubicBezTo>
                    <a:pt x="6" y="4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3"/>
                    <a:pt x="4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7" name="Freeform 381" descr="Dark vertical"/>
            <p:cNvSpPr>
              <a:spLocks/>
            </p:cNvSpPr>
            <p:nvPr/>
          </p:nvSpPr>
          <p:spPr bwMode="auto">
            <a:xfrm>
              <a:off x="4484688" y="2075430"/>
              <a:ext cx="4762" cy="7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8" name="Freeform 382" descr="Dark vertical"/>
            <p:cNvSpPr>
              <a:spLocks/>
            </p:cNvSpPr>
            <p:nvPr/>
          </p:nvSpPr>
          <p:spPr bwMode="auto">
            <a:xfrm>
              <a:off x="4356100" y="2105593"/>
              <a:ext cx="85725" cy="2222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8" y="13"/>
                </a:cxn>
                <a:cxn ang="0">
                  <a:pos x="48" y="13"/>
                </a:cxn>
                <a:cxn ang="0">
                  <a:pos x="39" y="13"/>
                </a:cxn>
                <a:cxn ang="0">
                  <a:pos x="39" y="13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48" h="13">
                  <a:moveTo>
                    <a:pt x="24" y="0"/>
                  </a:moveTo>
                  <a:cubicBezTo>
                    <a:pt x="37" y="0"/>
                    <a:pt x="41" y="8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3" y="13"/>
                    <a:pt x="0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89" name="Freeform 383" descr="Dark vertical"/>
            <p:cNvSpPr>
              <a:spLocks/>
            </p:cNvSpPr>
            <p:nvPr/>
          </p:nvSpPr>
          <p:spPr bwMode="auto">
            <a:xfrm>
              <a:off x="4432300" y="2110355"/>
              <a:ext cx="23813" cy="1746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3" y="0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3" h="9">
                  <a:moveTo>
                    <a:pt x="0" y="3"/>
                  </a:moveTo>
                  <a:cubicBezTo>
                    <a:pt x="6" y="0"/>
                    <a:pt x="8" y="0"/>
                    <a:pt x="13" y="0"/>
                  </a:cubicBezTo>
                  <a:cubicBezTo>
                    <a:pt x="13" y="2"/>
                    <a:pt x="13" y="3"/>
                    <a:pt x="13" y="4"/>
                  </a:cubicBezTo>
                  <a:cubicBezTo>
                    <a:pt x="13" y="6"/>
                    <a:pt x="11" y="9"/>
                    <a:pt x="8" y="9"/>
                  </a:cubicBezTo>
                  <a:cubicBezTo>
                    <a:pt x="2" y="9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0" name="Freeform 384" descr="Dark vertical"/>
            <p:cNvSpPr>
              <a:spLocks/>
            </p:cNvSpPr>
            <p:nvPr/>
          </p:nvSpPr>
          <p:spPr bwMode="auto">
            <a:xfrm>
              <a:off x="4454525" y="2107180"/>
              <a:ext cx="33338" cy="33338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8" y="17"/>
                </a:cxn>
                <a:cxn ang="0">
                  <a:pos x="0" y="11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18">
                  <a:moveTo>
                    <a:pt x="19" y="15"/>
                  </a:moveTo>
                  <a:cubicBezTo>
                    <a:pt x="17" y="18"/>
                    <a:pt x="10" y="17"/>
                    <a:pt x="8" y="17"/>
                  </a:cubicBezTo>
                  <a:cubicBezTo>
                    <a:pt x="6" y="17"/>
                    <a:pt x="0" y="13"/>
                    <a:pt x="0" y="11"/>
                  </a:cubicBezTo>
                  <a:cubicBezTo>
                    <a:pt x="0" y="0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1" name="Freeform 385" descr="Dark vertical"/>
            <p:cNvSpPr>
              <a:spLocks/>
            </p:cNvSpPr>
            <p:nvPr/>
          </p:nvSpPr>
          <p:spPr bwMode="auto">
            <a:xfrm>
              <a:off x="4291013" y="2105593"/>
              <a:ext cx="44450" cy="158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4" h="9">
                  <a:moveTo>
                    <a:pt x="0" y="2"/>
                  </a:moveTo>
                  <a:cubicBezTo>
                    <a:pt x="4" y="2"/>
                    <a:pt x="12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9" y="9"/>
                    <a:pt x="4" y="0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2" name="Freeform 386" descr="Dark vertical"/>
            <p:cNvSpPr>
              <a:spLocks/>
            </p:cNvSpPr>
            <p:nvPr/>
          </p:nvSpPr>
          <p:spPr bwMode="auto">
            <a:xfrm>
              <a:off x="3892550" y="2000818"/>
              <a:ext cx="66675" cy="1746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7" y="4"/>
                </a:cxn>
                <a:cxn ang="0">
                  <a:pos x="14" y="10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37" h="10">
                  <a:moveTo>
                    <a:pt x="10" y="0"/>
                  </a:moveTo>
                  <a:cubicBezTo>
                    <a:pt x="20" y="0"/>
                    <a:pt x="31" y="0"/>
                    <a:pt x="37" y="4"/>
                  </a:cubicBezTo>
                  <a:cubicBezTo>
                    <a:pt x="34" y="8"/>
                    <a:pt x="19" y="10"/>
                    <a:pt x="14" y="10"/>
                  </a:cubicBezTo>
                  <a:cubicBezTo>
                    <a:pt x="8" y="10"/>
                    <a:pt x="5" y="9"/>
                    <a:pt x="0" y="10"/>
                  </a:cubicBezTo>
                  <a:cubicBezTo>
                    <a:pt x="3" y="4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3" name="Freeform 387" descr="Dark vertical"/>
            <p:cNvSpPr>
              <a:spLocks/>
            </p:cNvSpPr>
            <p:nvPr/>
          </p:nvSpPr>
          <p:spPr bwMode="auto">
            <a:xfrm>
              <a:off x="3932238" y="2016693"/>
              <a:ext cx="73025" cy="1905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4"/>
                </a:cxn>
                <a:cxn ang="0">
                  <a:pos x="9" y="7"/>
                </a:cxn>
                <a:cxn ang="0">
                  <a:pos x="9" y="7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34" y="9"/>
                </a:cxn>
                <a:cxn ang="0">
                  <a:pos x="40" y="7"/>
                </a:cxn>
                <a:cxn ang="0">
                  <a:pos x="24" y="0"/>
                </a:cxn>
                <a:cxn ang="0">
                  <a:pos x="20" y="2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40" h="11">
                  <a:moveTo>
                    <a:pt x="7" y="0"/>
                  </a:moveTo>
                  <a:cubicBezTo>
                    <a:pt x="1" y="1"/>
                    <a:pt x="3" y="2"/>
                    <a:pt x="0" y="4"/>
                  </a:cubicBezTo>
                  <a:cubicBezTo>
                    <a:pt x="1" y="8"/>
                    <a:pt x="7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7" y="11"/>
                    <a:pt x="32" y="9"/>
                    <a:pt x="34" y="9"/>
                  </a:cubicBezTo>
                  <a:cubicBezTo>
                    <a:pt x="37" y="9"/>
                    <a:pt x="39" y="8"/>
                    <a:pt x="40" y="7"/>
                  </a:cubicBezTo>
                  <a:cubicBezTo>
                    <a:pt x="34" y="6"/>
                    <a:pt x="31" y="0"/>
                    <a:pt x="24" y="0"/>
                  </a:cubicBezTo>
                  <a:cubicBezTo>
                    <a:pt x="22" y="0"/>
                    <a:pt x="20" y="1"/>
                    <a:pt x="20" y="2"/>
                  </a:cubicBezTo>
                  <a:cubicBezTo>
                    <a:pt x="15" y="1"/>
                    <a:pt x="11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4" name="Freeform 388" descr="Dark vertical"/>
            <p:cNvSpPr>
              <a:spLocks/>
            </p:cNvSpPr>
            <p:nvPr/>
          </p:nvSpPr>
          <p:spPr bwMode="auto">
            <a:xfrm>
              <a:off x="4014788" y="2023043"/>
              <a:ext cx="57150" cy="25400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2" y="7"/>
                </a:cxn>
                <a:cxn ang="0">
                  <a:pos x="32" y="11"/>
                </a:cxn>
                <a:cxn ang="0">
                  <a:pos x="10" y="11"/>
                </a:cxn>
                <a:cxn ang="0">
                  <a:pos x="5" y="14"/>
                </a:cxn>
                <a:cxn ang="0">
                  <a:pos x="0" y="8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32" h="14">
                  <a:moveTo>
                    <a:pt x="3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2"/>
                    <a:pt x="30" y="7"/>
                    <a:pt x="32" y="7"/>
                  </a:cubicBezTo>
                  <a:cubicBezTo>
                    <a:pt x="32" y="8"/>
                    <a:pt x="32" y="10"/>
                    <a:pt x="32" y="11"/>
                  </a:cubicBezTo>
                  <a:cubicBezTo>
                    <a:pt x="24" y="12"/>
                    <a:pt x="15" y="11"/>
                    <a:pt x="10" y="11"/>
                  </a:cubicBezTo>
                  <a:cubicBezTo>
                    <a:pt x="8" y="11"/>
                    <a:pt x="6" y="14"/>
                    <a:pt x="5" y="14"/>
                  </a:cubicBezTo>
                  <a:cubicBezTo>
                    <a:pt x="3" y="14"/>
                    <a:pt x="0" y="9"/>
                    <a:pt x="0" y="8"/>
                  </a:cubicBezTo>
                  <a:cubicBezTo>
                    <a:pt x="0" y="5"/>
                    <a:pt x="3" y="4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5" name="Freeform 389" descr="Dark vertical"/>
            <p:cNvSpPr>
              <a:spLocks/>
            </p:cNvSpPr>
            <p:nvPr/>
          </p:nvSpPr>
          <p:spPr bwMode="auto">
            <a:xfrm>
              <a:off x="3994150" y="2051618"/>
              <a:ext cx="7938" cy="793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4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3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6" name="Freeform 390" descr="Dark vertical"/>
            <p:cNvSpPr>
              <a:spLocks/>
            </p:cNvSpPr>
            <p:nvPr/>
          </p:nvSpPr>
          <p:spPr bwMode="auto">
            <a:xfrm>
              <a:off x="3505200" y="2177030"/>
              <a:ext cx="31750" cy="2381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8" y="8"/>
                </a:cxn>
                <a:cxn ang="0">
                  <a:pos x="1" y="10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8" h="13">
                  <a:moveTo>
                    <a:pt x="10" y="3"/>
                  </a:moveTo>
                  <a:cubicBezTo>
                    <a:pt x="15" y="0"/>
                    <a:pt x="15" y="7"/>
                    <a:pt x="18" y="8"/>
                  </a:cubicBezTo>
                  <a:cubicBezTo>
                    <a:pt x="18" y="12"/>
                    <a:pt x="9" y="13"/>
                    <a:pt x="1" y="10"/>
                  </a:cubicBezTo>
                  <a:cubicBezTo>
                    <a:pt x="0" y="8"/>
                    <a:pt x="10" y="5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7" name="Freeform 391" descr="Dark vertical"/>
            <p:cNvSpPr>
              <a:spLocks/>
            </p:cNvSpPr>
            <p:nvPr/>
          </p:nvSpPr>
          <p:spPr bwMode="auto">
            <a:xfrm>
              <a:off x="3535363" y="2059555"/>
              <a:ext cx="160337" cy="104775"/>
            </a:xfrm>
            <a:custGeom>
              <a:avLst/>
              <a:gdLst/>
              <a:ahLst/>
              <a:cxnLst>
                <a:cxn ang="0">
                  <a:pos x="46" y="5"/>
                </a:cxn>
                <a:cxn ang="0">
                  <a:pos x="52" y="5"/>
                </a:cxn>
                <a:cxn ang="0">
                  <a:pos x="52" y="5"/>
                </a:cxn>
                <a:cxn ang="0">
                  <a:pos x="74" y="0"/>
                </a:cxn>
                <a:cxn ang="0">
                  <a:pos x="74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90" y="2"/>
                </a:cxn>
                <a:cxn ang="0">
                  <a:pos x="60" y="14"/>
                </a:cxn>
                <a:cxn ang="0">
                  <a:pos x="32" y="23"/>
                </a:cxn>
                <a:cxn ang="0">
                  <a:pos x="29" y="26"/>
                </a:cxn>
                <a:cxn ang="0">
                  <a:pos x="32" y="27"/>
                </a:cxn>
                <a:cxn ang="0">
                  <a:pos x="29" y="32"/>
                </a:cxn>
                <a:cxn ang="0">
                  <a:pos x="24" y="39"/>
                </a:cxn>
                <a:cxn ang="0">
                  <a:pos x="46" y="56"/>
                </a:cxn>
                <a:cxn ang="0">
                  <a:pos x="28" y="57"/>
                </a:cxn>
                <a:cxn ang="0">
                  <a:pos x="20" y="51"/>
                </a:cxn>
                <a:cxn ang="0">
                  <a:pos x="14" y="50"/>
                </a:cxn>
                <a:cxn ang="0">
                  <a:pos x="14" y="53"/>
                </a:cxn>
                <a:cxn ang="0">
                  <a:pos x="0" y="45"/>
                </a:cxn>
                <a:cxn ang="0">
                  <a:pos x="6" y="41"/>
                </a:cxn>
                <a:cxn ang="0">
                  <a:pos x="6" y="32"/>
                </a:cxn>
                <a:cxn ang="0">
                  <a:pos x="28" y="32"/>
                </a:cxn>
                <a:cxn ang="0">
                  <a:pos x="9" y="26"/>
                </a:cxn>
                <a:cxn ang="0">
                  <a:pos x="20" y="20"/>
                </a:cxn>
                <a:cxn ang="0">
                  <a:pos x="17" y="14"/>
                </a:cxn>
                <a:cxn ang="0">
                  <a:pos x="46" y="5"/>
                </a:cxn>
                <a:cxn ang="0">
                  <a:pos x="46" y="5"/>
                </a:cxn>
              </a:cxnLst>
              <a:rect l="0" t="0" r="r" b="b"/>
              <a:pathLst>
                <a:path w="90" h="57">
                  <a:moveTo>
                    <a:pt x="46" y="5"/>
                  </a:move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61" y="1"/>
                    <a:pt x="69" y="6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1"/>
                    <a:pt x="89" y="2"/>
                    <a:pt x="90" y="2"/>
                  </a:cubicBezTo>
                  <a:cubicBezTo>
                    <a:pt x="84" y="7"/>
                    <a:pt x="68" y="14"/>
                    <a:pt x="60" y="14"/>
                  </a:cubicBezTo>
                  <a:cubicBezTo>
                    <a:pt x="46" y="14"/>
                    <a:pt x="43" y="27"/>
                    <a:pt x="32" y="23"/>
                  </a:cubicBezTo>
                  <a:cubicBezTo>
                    <a:pt x="32" y="24"/>
                    <a:pt x="31" y="25"/>
                    <a:pt x="29" y="26"/>
                  </a:cubicBezTo>
                  <a:cubicBezTo>
                    <a:pt x="29" y="26"/>
                    <a:pt x="31" y="27"/>
                    <a:pt x="32" y="27"/>
                  </a:cubicBezTo>
                  <a:cubicBezTo>
                    <a:pt x="31" y="30"/>
                    <a:pt x="28" y="31"/>
                    <a:pt x="29" y="32"/>
                  </a:cubicBezTo>
                  <a:cubicBezTo>
                    <a:pt x="27" y="37"/>
                    <a:pt x="24" y="36"/>
                    <a:pt x="24" y="39"/>
                  </a:cubicBezTo>
                  <a:cubicBezTo>
                    <a:pt x="24" y="45"/>
                    <a:pt x="40" y="53"/>
                    <a:pt x="46" y="56"/>
                  </a:cubicBezTo>
                  <a:cubicBezTo>
                    <a:pt x="39" y="57"/>
                    <a:pt x="32" y="57"/>
                    <a:pt x="28" y="57"/>
                  </a:cubicBezTo>
                  <a:cubicBezTo>
                    <a:pt x="22" y="57"/>
                    <a:pt x="20" y="56"/>
                    <a:pt x="20" y="51"/>
                  </a:cubicBezTo>
                  <a:cubicBezTo>
                    <a:pt x="20" y="50"/>
                    <a:pt x="17" y="50"/>
                    <a:pt x="14" y="50"/>
                  </a:cubicBezTo>
                  <a:cubicBezTo>
                    <a:pt x="14" y="51"/>
                    <a:pt x="14" y="52"/>
                    <a:pt x="14" y="53"/>
                  </a:cubicBezTo>
                  <a:cubicBezTo>
                    <a:pt x="7" y="52"/>
                    <a:pt x="5" y="49"/>
                    <a:pt x="0" y="45"/>
                  </a:cubicBezTo>
                  <a:cubicBezTo>
                    <a:pt x="3" y="44"/>
                    <a:pt x="5" y="43"/>
                    <a:pt x="6" y="41"/>
                  </a:cubicBezTo>
                  <a:cubicBezTo>
                    <a:pt x="2" y="37"/>
                    <a:pt x="9" y="37"/>
                    <a:pt x="6" y="32"/>
                  </a:cubicBezTo>
                  <a:cubicBezTo>
                    <a:pt x="17" y="32"/>
                    <a:pt x="20" y="32"/>
                    <a:pt x="28" y="32"/>
                  </a:cubicBezTo>
                  <a:cubicBezTo>
                    <a:pt x="19" y="32"/>
                    <a:pt x="15" y="30"/>
                    <a:pt x="9" y="26"/>
                  </a:cubicBezTo>
                  <a:cubicBezTo>
                    <a:pt x="15" y="25"/>
                    <a:pt x="17" y="23"/>
                    <a:pt x="20" y="20"/>
                  </a:cubicBezTo>
                  <a:cubicBezTo>
                    <a:pt x="19" y="20"/>
                    <a:pt x="17" y="15"/>
                    <a:pt x="17" y="14"/>
                  </a:cubicBezTo>
                  <a:cubicBezTo>
                    <a:pt x="24" y="14"/>
                    <a:pt x="38" y="7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8" name="Freeform 392" descr="Dark vertical"/>
            <p:cNvSpPr>
              <a:spLocks/>
            </p:cNvSpPr>
            <p:nvPr/>
          </p:nvSpPr>
          <p:spPr bwMode="auto">
            <a:xfrm>
              <a:off x="3381375" y="2003993"/>
              <a:ext cx="76200" cy="14287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6" y="8"/>
                </a:cxn>
                <a:cxn ang="0">
                  <a:pos x="27" y="8"/>
                </a:cxn>
                <a:cxn ang="0">
                  <a:pos x="27" y="8"/>
                </a:cxn>
                <a:cxn ang="0">
                  <a:pos x="43" y="2"/>
                </a:cxn>
                <a:cxn ang="0">
                  <a:pos x="29" y="2"/>
                </a:cxn>
                <a:cxn ang="0">
                  <a:pos x="22" y="0"/>
                </a:cxn>
                <a:cxn ang="0">
                  <a:pos x="11" y="1"/>
                </a:cxn>
                <a:cxn ang="0">
                  <a:pos x="0" y="4"/>
                </a:cxn>
                <a:cxn ang="0">
                  <a:pos x="5" y="7"/>
                </a:cxn>
                <a:cxn ang="0">
                  <a:pos x="5" y="7"/>
                </a:cxn>
              </a:cxnLst>
              <a:rect l="0" t="0" r="r" b="b"/>
              <a:pathLst>
                <a:path w="43" h="8">
                  <a:moveTo>
                    <a:pt x="5" y="7"/>
                  </a:moveTo>
                  <a:cubicBezTo>
                    <a:pt x="10" y="7"/>
                    <a:pt x="12" y="4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4"/>
                    <a:pt x="38" y="3"/>
                    <a:pt x="43" y="2"/>
                  </a:cubicBezTo>
                  <a:cubicBezTo>
                    <a:pt x="34" y="2"/>
                    <a:pt x="30" y="3"/>
                    <a:pt x="29" y="2"/>
                  </a:cubicBezTo>
                  <a:cubicBezTo>
                    <a:pt x="26" y="4"/>
                    <a:pt x="24" y="2"/>
                    <a:pt x="22" y="0"/>
                  </a:cubicBezTo>
                  <a:cubicBezTo>
                    <a:pt x="19" y="1"/>
                    <a:pt x="13" y="1"/>
                    <a:pt x="11" y="1"/>
                  </a:cubicBezTo>
                  <a:cubicBezTo>
                    <a:pt x="10" y="4"/>
                    <a:pt x="4" y="4"/>
                    <a:pt x="0" y="4"/>
                  </a:cubicBezTo>
                  <a:cubicBezTo>
                    <a:pt x="1" y="6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899" name="Freeform 393" descr="Dark vertical"/>
            <p:cNvSpPr>
              <a:spLocks/>
            </p:cNvSpPr>
            <p:nvPr/>
          </p:nvSpPr>
          <p:spPr bwMode="auto">
            <a:xfrm>
              <a:off x="3473450" y="1991293"/>
              <a:ext cx="53975" cy="17462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0" y="1"/>
                </a:cxn>
                <a:cxn ang="0">
                  <a:pos x="25" y="1"/>
                </a:cxn>
                <a:cxn ang="0">
                  <a:pos x="25" y="8"/>
                </a:cxn>
                <a:cxn ang="0">
                  <a:pos x="16" y="10"/>
                </a:cxn>
                <a:cxn ang="0">
                  <a:pos x="4" y="6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30" h="10">
                  <a:moveTo>
                    <a:pt x="22" y="0"/>
                  </a:moveTo>
                  <a:cubicBezTo>
                    <a:pt x="24" y="0"/>
                    <a:pt x="30" y="1"/>
                    <a:pt x="30" y="1"/>
                  </a:cubicBezTo>
                  <a:cubicBezTo>
                    <a:pt x="29" y="1"/>
                    <a:pt x="27" y="2"/>
                    <a:pt x="25" y="1"/>
                  </a:cubicBezTo>
                  <a:cubicBezTo>
                    <a:pt x="25" y="5"/>
                    <a:pt x="25" y="6"/>
                    <a:pt x="25" y="8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4" y="10"/>
                    <a:pt x="0" y="6"/>
                    <a:pt x="4" y="6"/>
                  </a:cubicBezTo>
                  <a:cubicBezTo>
                    <a:pt x="12" y="6"/>
                    <a:pt x="16" y="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0" name="Freeform 394" descr="Dark vertical"/>
            <p:cNvSpPr>
              <a:spLocks/>
            </p:cNvSpPr>
            <p:nvPr/>
          </p:nvSpPr>
          <p:spPr bwMode="auto">
            <a:xfrm>
              <a:off x="3505200" y="1992880"/>
              <a:ext cx="88900" cy="25400"/>
            </a:xfrm>
            <a:custGeom>
              <a:avLst/>
              <a:gdLst/>
              <a:ahLst/>
              <a:cxnLst>
                <a:cxn ang="0">
                  <a:pos x="22" y="14"/>
                </a:cxn>
                <a:cxn ang="0">
                  <a:pos x="35" y="7"/>
                </a:cxn>
                <a:cxn ang="0">
                  <a:pos x="44" y="11"/>
                </a:cxn>
                <a:cxn ang="0">
                  <a:pos x="50" y="11"/>
                </a:cxn>
                <a:cxn ang="0">
                  <a:pos x="50" y="5"/>
                </a:cxn>
                <a:cxn ang="0">
                  <a:pos x="40" y="5"/>
                </a:cxn>
                <a:cxn ang="0">
                  <a:pos x="34" y="7"/>
                </a:cxn>
                <a:cxn ang="0">
                  <a:pos x="34" y="7"/>
                </a:cxn>
                <a:cxn ang="0">
                  <a:pos x="30" y="7"/>
                </a:cxn>
                <a:cxn ang="0">
                  <a:pos x="30" y="7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18" y="9"/>
                </a:cxn>
                <a:cxn ang="0">
                  <a:pos x="0" y="14"/>
                </a:cxn>
                <a:cxn ang="0">
                  <a:pos x="22" y="14"/>
                </a:cxn>
                <a:cxn ang="0">
                  <a:pos x="22" y="14"/>
                </a:cxn>
              </a:cxnLst>
              <a:rect l="0" t="0" r="r" b="b"/>
              <a:pathLst>
                <a:path w="50" h="14">
                  <a:moveTo>
                    <a:pt x="22" y="14"/>
                  </a:moveTo>
                  <a:cubicBezTo>
                    <a:pt x="24" y="14"/>
                    <a:pt x="33" y="9"/>
                    <a:pt x="35" y="7"/>
                  </a:cubicBezTo>
                  <a:cubicBezTo>
                    <a:pt x="36" y="11"/>
                    <a:pt x="41" y="11"/>
                    <a:pt x="44" y="11"/>
                  </a:cubicBezTo>
                  <a:cubicBezTo>
                    <a:pt x="45" y="11"/>
                    <a:pt x="48" y="11"/>
                    <a:pt x="50" y="11"/>
                  </a:cubicBezTo>
                  <a:cubicBezTo>
                    <a:pt x="50" y="8"/>
                    <a:pt x="50" y="6"/>
                    <a:pt x="50" y="5"/>
                  </a:cubicBezTo>
                  <a:cubicBezTo>
                    <a:pt x="47" y="5"/>
                    <a:pt x="42" y="5"/>
                    <a:pt x="40" y="5"/>
                  </a:cubicBezTo>
                  <a:cubicBezTo>
                    <a:pt x="36" y="5"/>
                    <a:pt x="35" y="6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1"/>
                    <a:pt x="35" y="4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1"/>
                    <a:pt x="22" y="5"/>
                    <a:pt x="18" y="9"/>
                  </a:cubicBezTo>
                  <a:cubicBezTo>
                    <a:pt x="14" y="14"/>
                    <a:pt x="3" y="11"/>
                    <a:pt x="0" y="14"/>
                  </a:cubicBezTo>
                  <a:cubicBezTo>
                    <a:pt x="9" y="14"/>
                    <a:pt x="17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1" name="Freeform 395" descr="Dark vertical"/>
            <p:cNvSpPr>
              <a:spLocks/>
            </p:cNvSpPr>
            <p:nvPr/>
          </p:nvSpPr>
          <p:spPr bwMode="auto">
            <a:xfrm>
              <a:off x="4656138" y="3424805"/>
              <a:ext cx="71437" cy="98425"/>
            </a:xfrm>
            <a:custGeom>
              <a:avLst/>
              <a:gdLst/>
              <a:ahLst/>
              <a:cxnLst>
                <a:cxn ang="0">
                  <a:pos x="23" y="2"/>
                </a:cxn>
                <a:cxn ang="0">
                  <a:pos x="32" y="11"/>
                </a:cxn>
                <a:cxn ang="0">
                  <a:pos x="32" y="11"/>
                </a:cxn>
                <a:cxn ang="0">
                  <a:pos x="32" y="30"/>
                </a:cxn>
                <a:cxn ang="0">
                  <a:pos x="32" y="30"/>
                </a:cxn>
                <a:cxn ang="0">
                  <a:pos x="39" y="46"/>
                </a:cxn>
                <a:cxn ang="0">
                  <a:pos x="39" y="46"/>
                </a:cxn>
                <a:cxn ang="0">
                  <a:pos x="39" y="54"/>
                </a:cxn>
                <a:cxn ang="0">
                  <a:pos x="39" y="54"/>
                </a:cxn>
                <a:cxn ang="0">
                  <a:pos x="29" y="52"/>
                </a:cxn>
                <a:cxn ang="0">
                  <a:pos x="7" y="29"/>
                </a:cxn>
                <a:cxn ang="0">
                  <a:pos x="0" y="20"/>
                </a:cxn>
                <a:cxn ang="0">
                  <a:pos x="3" y="14"/>
                </a:cxn>
                <a:cxn ang="0">
                  <a:pos x="0" y="0"/>
                </a:cxn>
                <a:cxn ang="0">
                  <a:pos x="14" y="5"/>
                </a:cxn>
                <a:cxn ang="0">
                  <a:pos x="23" y="2"/>
                </a:cxn>
                <a:cxn ang="0">
                  <a:pos x="23" y="2"/>
                </a:cxn>
              </a:cxnLst>
              <a:rect l="0" t="0" r="r" b="b"/>
              <a:pathLst>
                <a:path w="39" h="54">
                  <a:moveTo>
                    <a:pt x="23" y="2"/>
                  </a:moveTo>
                  <a:cubicBezTo>
                    <a:pt x="27" y="5"/>
                    <a:pt x="28" y="11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40"/>
                    <a:pt x="36" y="42"/>
                    <a:pt x="39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7" y="54"/>
                    <a:pt x="32" y="53"/>
                    <a:pt x="29" y="52"/>
                  </a:cubicBezTo>
                  <a:cubicBezTo>
                    <a:pt x="19" y="44"/>
                    <a:pt x="13" y="37"/>
                    <a:pt x="7" y="29"/>
                  </a:cubicBezTo>
                  <a:cubicBezTo>
                    <a:pt x="5" y="24"/>
                    <a:pt x="0" y="24"/>
                    <a:pt x="0" y="20"/>
                  </a:cubicBezTo>
                  <a:cubicBezTo>
                    <a:pt x="0" y="18"/>
                    <a:pt x="3" y="16"/>
                    <a:pt x="3" y="14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9" y="0"/>
                    <a:pt x="11" y="5"/>
                    <a:pt x="14" y="5"/>
                  </a:cubicBezTo>
                  <a:cubicBezTo>
                    <a:pt x="17" y="5"/>
                    <a:pt x="22" y="4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2" name="Freeform 396" descr="Dark vertical"/>
            <p:cNvSpPr>
              <a:spLocks/>
            </p:cNvSpPr>
            <p:nvPr/>
          </p:nvSpPr>
          <p:spPr bwMode="auto">
            <a:xfrm>
              <a:off x="4830763" y="3394643"/>
              <a:ext cx="152400" cy="138112"/>
            </a:xfrm>
            <a:custGeom>
              <a:avLst/>
              <a:gdLst/>
              <a:ahLst/>
              <a:cxnLst>
                <a:cxn ang="0">
                  <a:pos x="77" y="37"/>
                </a:cxn>
                <a:cxn ang="0">
                  <a:pos x="66" y="36"/>
                </a:cxn>
                <a:cxn ang="0">
                  <a:pos x="60" y="41"/>
                </a:cxn>
                <a:cxn ang="0">
                  <a:pos x="50" y="65"/>
                </a:cxn>
                <a:cxn ang="0">
                  <a:pos x="42" y="70"/>
                </a:cxn>
                <a:cxn ang="0">
                  <a:pos x="42" y="70"/>
                </a:cxn>
                <a:cxn ang="0">
                  <a:pos x="39" y="70"/>
                </a:cxn>
                <a:cxn ang="0">
                  <a:pos x="39" y="70"/>
                </a:cxn>
                <a:cxn ang="0">
                  <a:pos x="27" y="68"/>
                </a:cxn>
                <a:cxn ang="0">
                  <a:pos x="12" y="76"/>
                </a:cxn>
                <a:cxn ang="0">
                  <a:pos x="0" y="62"/>
                </a:cxn>
                <a:cxn ang="0">
                  <a:pos x="8" y="65"/>
                </a:cxn>
                <a:cxn ang="0">
                  <a:pos x="13" y="56"/>
                </a:cxn>
                <a:cxn ang="0">
                  <a:pos x="38" y="34"/>
                </a:cxn>
                <a:cxn ang="0">
                  <a:pos x="39" y="27"/>
                </a:cxn>
                <a:cxn ang="0">
                  <a:pos x="40" y="27"/>
                </a:cxn>
                <a:cxn ang="0">
                  <a:pos x="52" y="38"/>
                </a:cxn>
                <a:cxn ang="0">
                  <a:pos x="51" y="25"/>
                </a:cxn>
                <a:cxn ang="0">
                  <a:pos x="67" y="0"/>
                </a:cxn>
                <a:cxn ang="0">
                  <a:pos x="86" y="27"/>
                </a:cxn>
                <a:cxn ang="0">
                  <a:pos x="79" y="30"/>
                </a:cxn>
                <a:cxn ang="0">
                  <a:pos x="77" y="37"/>
                </a:cxn>
                <a:cxn ang="0">
                  <a:pos x="77" y="37"/>
                </a:cxn>
              </a:cxnLst>
              <a:rect l="0" t="0" r="r" b="b"/>
              <a:pathLst>
                <a:path w="86" h="76">
                  <a:moveTo>
                    <a:pt x="77" y="37"/>
                  </a:moveTo>
                  <a:cubicBezTo>
                    <a:pt x="76" y="37"/>
                    <a:pt x="69" y="36"/>
                    <a:pt x="66" y="36"/>
                  </a:cubicBezTo>
                  <a:cubicBezTo>
                    <a:pt x="64" y="36"/>
                    <a:pt x="60" y="39"/>
                    <a:pt x="60" y="41"/>
                  </a:cubicBezTo>
                  <a:cubicBezTo>
                    <a:pt x="60" y="49"/>
                    <a:pt x="55" y="59"/>
                    <a:pt x="50" y="65"/>
                  </a:cubicBezTo>
                  <a:cubicBezTo>
                    <a:pt x="49" y="67"/>
                    <a:pt x="42" y="67"/>
                    <a:pt x="42" y="7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7" y="68"/>
                    <a:pt x="32" y="69"/>
                    <a:pt x="27" y="68"/>
                  </a:cubicBezTo>
                  <a:cubicBezTo>
                    <a:pt x="26" y="71"/>
                    <a:pt x="18" y="76"/>
                    <a:pt x="12" y="76"/>
                  </a:cubicBezTo>
                  <a:cubicBezTo>
                    <a:pt x="6" y="76"/>
                    <a:pt x="0" y="67"/>
                    <a:pt x="0" y="62"/>
                  </a:cubicBezTo>
                  <a:cubicBezTo>
                    <a:pt x="1" y="62"/>
                    <a:pt x="4" y="65"/>
                    <a:pt x="8" y="65"/>
                  </a:cubicBezTo>
                  <a:cubicBezTo>
                    <a:pt x="8" y="60"/>
                    <a:pt x="9" y="56"/>
                    <a:pt x="13" y="56"/>
                  </a:cubicBezTo>
                  <a:cubicBezTo>
                    <a:pt x="13" y="44"/>
                    <a:pt x="38" y="46"/>
                    <a:pt x="38" y="34"/>
                  </a:cubicBezTo>
                  <a:cubicBezTo>
                    <a:pt x="38" y="33"/>
                    <a:pt x="40" y="27"/>
                    <a:pt x="39" y="27"/>
                  </a:cubicBezTo>
                  <a:cubicBezTo>
                    <a:pt x="38" y="31"/>
                    <a:pt x="40" y="27"/>
                    <a:pt x="40" y="27"/>
                  </a:cubicBezTo>
                  <a:cubicBezTo>
                    <a:pt x="39" y="26"/>
                    <a:pt x="39" y="41"/>
                    <a:pt x="52" y="38"/>
                  </a:cubicBezTo>
                  <a:cubicBezTo>
                    <a:pt x="58" y="40"/>
                    <a:pt x="57" y="33"/>
                    <a:pt x="51" y="25"/>
                  </a:cubicBezTo>
                  <a:cubicBezTo>
                    <a:pt x="58" y="19"/>
                    <a:pt x="58" y="5"/>
                    <a:pt x="67" y="0"/>
                  </a:cubicBezTo>
                  <a:cubicBezTo>
                    <a:pt x="67" y="16"/>
                    <a:pt x="83" y="15"/>
                    <a:pt x="86" y="27"/>
                  </a:cubicBezTo>
                  <a:cubicBezTo>
                    <a:pt x="83" y="29"/>
                    <a:pt x="82" y="29"/>
                    <a:pt x="79" y="30"/>
                  </a:cubicBezTo>
                  <a:cubicBezTo>
                    <a:pt x="79" y="31"/>
                    <a:pt x="77" y="37"/>
                    <a:pt x="77" y="37"/>
                  </a:cubicBezTo>
                  <a:cubicBezTo>
                    <a:pt x="77" y="37"/>
                    <a:pt x="77" y="37"/>
                    <a:pt x="77" y="3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3" name="Freeform 397" descr="Dark vertical"/>
            <p:cNvSpPr>
              <a:spLocks/>
            </p:cNvSpPr>
            <p:nvPr/>
          </p:nvSpPr>
          <p:spPr bwMode="auto">
            <a:xfrm>
              <a:off x="4711700" y="3507355"/>
              <a:ext cx="20638" cy="222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cubicBezTo>
                    <a:pt x="0" y="3"/>
                    <a:pt x="2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9"/>
                    <a:pt x="9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4" name="Freeform 398" descr="Dark vertical"/>
            <p:cNvSpPr>
              <a:spLocks/>
            </p:cNvSpPr>
            <p:nvPr/>
          </p:nvSpPr>
          <p:spPr bwMode="auto">
            <a:xfrm>
              <a:off x="4897438" y="3442268"/>
              <a:ext cx="36512" cy="285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2" y="0"/>
                </a:cxn>
                <a:cxn ang="0">
                  <a:pos x="14" y="12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20" h="15">
                  <a:moveTo>
                    <a:pt x="0" y="1"/>
                  </a:moveTo>
                  <a:cubicBezTo>
                    <a:pt x="6" y="3"/>
                    <a:pt x="9" y="3"/>
                    <a:pt x="12" y="0"/>
                  </a:cubicBezTo>
                  <a:cubicBezTo>
                    <a:pt x="18" y="7"/>
                    <a:pt x="20" y="14"/>
                    <a:pt x="14" y="12"/>
                  </a:cubicBezTo>
                  <a:cubicBezTo>
                    <a:pt x="1" y="15"/>
                    <a:pt x="1" y="0"/>
                    <a:pt x="2" y="1"/>
                  </a:cubicBezTo>
                  <a:cubicBezTo>
                    <a:pt x="2" y="1"/>
                    <a:pt x="1" y="5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5" name="Freeform 399" descr="Dark vertical"/>
            <p:cNvSpPr>
              <a:spLocks/>
            </p:cNvSpPr>
            <p:nvPr/>
          </p:nvSpPr>
          <p:spPr bwMode="auto">
            <a:xfrm>
              <a:off x="3479800" y="2870768"/>
              <a:ext cx="22225" cy="8413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" y="8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9" y="47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3" h="47">
                  <a:moveTo>
                    <a:pt x="6" y="0"/>
                  </a:moveTo>
                  <a:cubicBezTo>
                    <a:pt x="9" y="2"/>
                    <a:pt x="11" y="8"/>
                    <a:pt x="13" y="8"/>
                  </a:cubicBezTo>
                  <a:cubicBezTo>
                    <a:pt x="13" y="9"/>
                    <a:pt x="13" y="11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3" y="8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6" name="Freeform 400" descr="Dark vertical"/>
            <p:cNvSpPr>
              <a:spLocks/>
            </p:cNvSpPr>
            <p:nvPr/>
          </p:nvSpPr>
          <p:spPr bwMode="auto">
            <a:xfrm>
              <a:off x="4806950" y="3459730"/>
              <a:ext cx="180975" cy="165100"/>
            </a:xfrm>
            <a:custGeom>
              <a:avLst/>
              <a:gdLst/>
              <a:ahLst/>
              <a:cxnLst>
                <a:cxn ang="0">
                  <a:pos x="89" y="2"/>
                </a:cxn>
                <a:cxn ang="0">
                  <a:pos x="83" y="10"/>
                </a:cxn>
                <a:cxn ang="0">
                  <a:pos x="87" y="10"/>
                </a:cxn>
                <a:cxn ang="0">
                  <a:pos x="101" y="38"/>
                </a:cxn>
                <a:cxn ang="0">
                  <a:pos x="91" y="38"/>
                </a:cxn>
                <a:cxn ang="0">
                  <a:pos x="87" y="45"/>
                </a:cxn>
                <a:cxn ang="0">
                  <a:pos x="90" y="52"/>
                </a:cxn>
                <a:cxn ang="0">
                  <a:pos x="78" y="58"/>
                </a:cxn>
                <a:cxn ang="0">
                  <a:pos x="76" y="74"/>
                </a:cxn>
                <a:cxn ang="0">
                  <a:pos x="63" y="90"/>
                </a:cxn>
                <a:cxn ang="0">
                  <a:pos x="59" y="90"/>
                </a:cxn>
                <a:cxn ang="0">
                  <a:pos x="57" y="82"/>
                </a:cxn>
                <a:cxn ang="0">
                  <a:pos x="41" y="82"/>
                </a:cxn>
                <a:cxn ang="0">
                  <a:pos x="41" y="82"/>
                </a:cxn>
                <a:cxn ang="0">
                  <a:pos x="37" y="84"/>
                </a:cxn>
                <a:cxn ang="0">
                  <a:pos x="37" y="84"/>
                </a:cxn>
                <a:cxn ang="0">
                  <a:pos x="27" y="79"/>
                </a:cxn>
                <a:cxn ang="0">
                  <a:pos x="16" y="78"/>
                </a:cxn>
                <a:cxn ang="0">
                  <a:pos x="1" y="40"/>
                </a:cxn>
                <a:cxn ang="0">
                  <a:pos x="7" y="26"/>
                </a:cxn>
                <a:cxn ang="0">
                  <a:pos x="13" y="26"/>
                </a:cxn>
                <a:cxn ang="0">
                  <a:pos x="25" y="40"/>
                </a:cxn>
                <a:cxn ang="0">
                  <a:pos x="40" y="32"/>
                </a:cxn>
                <a:cxn ang="0">
                  <a:pos x="52" y="34"/>
                </a:cxn>
                <a:cxn ang="0">
                  <a:pos x="52" y="34"/>
                </a:cxn>
                <a:cxn ang="0">
                  <a:pos x="55" y="34"/>
                </a:cxn>
                <a:cxn ang="0">
                  <a:pos x="55" y="34"/>
                </a:cxn>
                <a:cxn ang="0">
                  <a:pos x="63" y="29"/>
                </a:cxn>
                <a:cxn ang="0">
                  <a:pos x="73" y="5"/>
                </a:cxn>
                <a:cxn ang="0">
                  <a:pos x="79" y="0"/>
                </a:cxn>
                <a:cxn ang="0">
                  <a:pos x="89" y="2"/>
                </a:cxn>
                <a:cxn ang="0">
                  <a:pos x="89" y="2"/>
                </a:cxn>
              </a:cxnLst>
              <a:rect l="0" t="0" r="r" b="b"/>
              <a:pathLst>
                <a:path w="101" h="90">
                  <a:moveTo>
                    <a:pt x="89" y="2"/>
                  </a:moveTo>
                  <a:cubicBezTo>
                    <a:pt x="89" y="4"/>
                    <a:pt x="85" y="8"/>
                    <a:pt x="83" y="10"/>
                  </a:cubicBezTo>
                  <a:cubicBezTo>
                    <a:pt x="84" y="10"/>
                    <a:pt x="85" y="10"/>
                    <a:pt x="87" y="10"/>
                  </a:cubicBezTo>
                  <a:cubicBezTo>
                    <a:pt x="87" y="23"/>
                    <a:pt x="97" y="28"/>
                    <a:pt x="101" y="38"/>
                  </a:cubicBezTo>
                  <a:cubicBezTo>
                    <a:pt x="97" y="38"/>
                    <a:pt x="95" y="38"/>
                    <a:pt x="91" y="38"/>
                  </a:cubicBezTo>
                  <a:cubicBezTo>
                    <a:pt x="89" y="40"/>
                    <a:pt x="89" y="44"/>
                    <a:pt x="87" y="45"/>
                  </a:cubicBezTo>
                  <a:cubicBezTo>
                    <a:pt x="87" y="47"/>
                    <a:pt x="90" y="50"/>
                    <a:pt x="90" y="52"/>
                  </a:cubicBezTo>
                  <a:cubicBezTo>
                    <a:pt x="90" y="57"/>
                    <a:pt x="79" y="57"/>
                    <a:pt x="78" y="58"/>
                  </a:cubicBezTo>
                  <a:cubicBezTo>
                    <a:pt x="75" y="61"/>
                    <a:pt x="76" y="70"/>
                    <a:pt x="76" y="74"/>
                  </a:cubicBezTo>
                  <a:cubicBezTo>
                    <a:pt x="76" y="89"/>
                    <a:pt x="66" y="83"/>
                    <a:pt x="63" y="90"/>
                  </a:cubicBezTo>
                  <a:cubicBezTo>
                    <a:pt x="62" y="90"/>
                    <a:pt x="60" y="90"/>
                    <a:pt x="59" y="90"/>
                  </a:cubicBezTo>
                  <a:cubicBezTo>
                    <a:pt x="55" y="90"/>
                    <a:pt x="55" y="85"/>
                    <a:pt x="57" y="82"/>
                  </a:cubicBezTo>
                  <a:cubicBezTo>
                    <a:pt x="51" y="82"/>
                    <a:pt x="45" y="83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5" y="83"/>
                    <a:pt x="31" y="79"/>
                    <a:pt x="27" y="79"/>
                  </a:cubicBezTo>
                  <a:cubicBezTo>
                    <a:pt x="26" y="79"/>
                    <a:pt x="16" y="79"/>
                    <a:pt x="16" y="78"/>
                  </a:cubicBezTo>
                  <a:cubicBezTo>
                    <a:pt x="10" y="44"/>
                    <a:pt x="6" y="64"/>
                    <a:pt x="1" y="40"/>
                  </a:cubicBezTo>
                  <a:cubicBezTo>
                    <a:pt x="0" y="38"/>
                    <a:pt x="6" y="26"/>
                    <a:pt x="7" y="26"/>
                  </a:cubicBezTo>
                  <a:cubicBezTo>
                    <a:pt x="8" y="26"/>
                    <a:pt x="10" y="26"/>
                    <a:pt x="13" y="26"/>
                  </a:cubicBezTo>
                  <a:cubicBezTo>
                    <a:pt x="13" y="31"/>
                    <a:pt x="19" y="40"/>
                    <a:pt x="25" y="40"/>
                  </a:cubicBezTo>
                  <a:cubicBezTo>
                    <a:pt x="31" y="40"/>
                    <a:pt x="39" y="35"/>
                    <a:pt x="40" y="32"/>
                  </a:cubicBezTo>
                  <a:cubicBezTo>
                    <a:pt x="45" y="33"/>
                    <a:pt x="50" y="32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1"/>
                    <a:pt x="62" y="31"/>
                    <a:pt x="63" y="29"/>
                  </a:cubicBezTo>
                  <a:cubicBezTo>
                    <a:pt x="68" y="23"/>
                    <a:pt x="73" y="13"/>
                    <a:pt x="73" y="5"/>
                  </a:cubicBezTo>
                  <a:cubicBezTo>
                    <a:pt x="73" y="3"/>
                    <a:pt x="77" y="0"/>
                    <a:pt x="79" y="0"/>
                  </a:cubicBezTo>
                  <a:cubicBezTo>
                    <a:pt x="82" y="0"/>
                    <a:pt x="88" y="2"/>
                    <a:pt x="89" y="2"/>
                  </a:cubicBezTo>
                  <a:cubicBezTo>
                    <a:pt x="89" y="2"/>
                    <a:pt x="89" y="2"/>
                    <a:pt x="89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7" name="Freeform 401" descr="Dark vertical"/>
            <p:cNvSpPr>
              <a:spLocks/>
            </p:cNvSpPr>
            <p:nvPr/>
          </p:nvSpPr>
          <p:spPr bwMode="auto">
            <a:xfrm>
              <a:off x="4981575" y="3512118"/>
              <a:ext cx="115888" cy="142875"/>
            </a:xfrm>
            <a:custGeom>
              <a:avLst/>
              <a:gdLst/>
              <a:ahLst/>
              <a:cxnLst>
                <a:cxn ang="0">
                  <a:pos x="11" y="80"/>
                </a:cxn>
                <a:cxn ang="0">
                  <a:pos x="5" y="80"/>
                </a:cxn>
                <a:cxn ang="0">
                  <a:pos x="5" y="80"/>
                </a:cxn>
                <a:cxn ang="0">
                  <a:pos x="8" y="73"/>
                </a:cxn>
                <a:cxn ang="0">
                  <a:pos x="8" y="73"/>
                </a:cxn>
                <a:cxn ang="0">
                  <a:pos x="8" y="58"/>
                </a:cxn>
                <a:cxn ang="0">
                  <a:pos x="8" y="58"/>
                </a:cxn>
                <a:cxn ang="0">
                  <a:pos x="0" y="53"/>
                </a:cxn>
                <a:cxn ang="0">
                  <a:pos x="6" y="30"/>
                </a:cxn>
                <a:cxn ang="0">
                  <a:pos x="12" y="17"/>
                </a:cxn>
                <a:cxn ang="0">
                  <a:pos x="33" y="6"/>
                </a:cxn>
                <a:cxn ang="0">
                  <a:pos x="47" y="9"/>
                </a:cxn>
                <a:cxn ang="0">
                  <a:pos x="63" y="0"/>
                </a:cxn>
                <a:cxn ang="0">
                  <a:pos x="65" y="4"/>
                </a:cxn>
                <a:cxn ang="0">
                  <a:pos x="49" y="18"/>
                </a:cxn>
                <a:cxn ang="0">
                  <a:pos x="35" y="11"/>
                </a:cxn>
                <a:cxn ang="0">
                  <a:pos x="27" y="11"/>
                </a:cxn>
                <a:cxn ang="0">
                  <a:pos x="14" y="23"/>
                </a:cxn>
                <a:cxn ang="0">
                  <a:pos x="14" y="23"/>
                </a:cxn>
                <a:cxn ang="0">
                  <a:pos x="14" y="29"/>
                </a:cxn>
                <a:cxn ang="0">
                  <a:pos x="14" y="29"/>
                </a:cxn>
                <a:cxn ang="0">
                  <a:pos x="23" y="35"/>
                </a:cxn>
                <a:cxn ang="0">
                  <a:pos x="29" y="28"/>
                </a:cxn>
                <a:cxn ang="0">
                  <a:pos x="44" y="25"/>
                </a:cxn>
                <a:cxn ang="0">
                  <a:pos x="47" y="36"/>
                </a:cxn>
                <a:cxn ang="0">
                  <a:pos x="37" y="32"/>
                </a:cxn>
                <a:cxn ang="0">
                  <a:pos x="31" y="38"/>
                </a:cxn>
                <a:cxn ang="0">
                  <a:pos x="38" y="54"/>
                </a:cxn>
                <a:cxn ang="0">
                  <a:pos x="35" y="63"/>
                </a:cxn>
                <a:cxn ang="0">
                  <a:pos x="43" y="67"/>
                </a:cxn>
                <a:cxn ang="0">
                  <a:pos x="43" y="79"/>
                </a:cxn>
                <a:cxn ang="0">
                  <a:pos x="36" y="75"/>
                </a:cxn>
                <a:cxn ang="0">
                  <a:pos x="23" y="48"/>
                </a:cxn>
                <a:cxn ang="0">
                  <a:pos x="15" y="48"/>
                </a:cxn>
                <a:cxn ang="0">
                  <a:pos x="15" y="48"/>
                </a:cxn>
                <a:cxn ang="0">
                  <a:pos x="15" y="54"/>
                </a:cxn>
                <a:cxn ang="0">
                  <a:pos x="18" y="69"/>
                </a:cxn>
                <a:cxn ang="0">
                  <a:pos x="18" y="69"/>
                </a:cxn>
                <a:cxn ang="0">
                  <a:pos x="11" y="80"/>
                </a:cxn>
                <a:cxn ang="0">
                  <a:pos x="11" y="80"/>
                </a:cxn>
              </a:cxnLst>
              <a:rect l="0" t="0" r="r" b="b"/>
              <a:pathLst>
                <a:path w="65" h="80">
                  <a:moveTo>
                    <a:pt x="11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77"/>
                    <a:pt x="8" y="74"/>
                    <a:pt x="8" y="73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5" y="57"/>
                    <a:pt x="1" y="55"/>
                    <a:pt x="0" y="53"/>
                  </a:cubicBezTo>
                  <a:cubicBezTo>
                    <a:pt x="6" y="47"/>
                    <a:pt x="6" y="39"/>
                    <a:pt x="6" y="30"/>
                  </a:cubicBezTo>
                  <a:cubicBezTo>
                    <a:pt x="14" y="30"/>
                    <a:pt x="10" y="23"/>
                    <a:pt x="12" y="17"/>
                  </a:cubicBezTo>
                  <a:cubicBezTo>
                    <a:pt x="15" y="7"/>
                    <a:pt x="19" y="3"/>
                    <a:pt x="33" y="6"/>
                  </a:cubicBezTo>
                  <a:cubicBezTo>
                    <a:pt x="40" y="7"/>
                    <a:pt x="41" y="9"/>
                    <a:pt x="47" y="9"/>
                  </a:cubicBezTo>
                  <a:cubicBezTo>
                    <a:pt x="58" y="9"/>
                    <a:pt x="59" y="1"/>
                    <a:pt x="63" y="0"/>
                  </a:cubicBezTo>
                  <a:cubicBezTo>
                    <a:pt x="63" y="1"/>
                    <a:pt x="65" y="3"/>
                    <a:pt x="65" y="4"/>
                  </a:cubicBezTo>
                  <a:cubicBezTo>
                    <a:pt x="65" y="7"/>
                    <a:pt x="55" y="18"/>
                    <a:pt x="49" y="18"/>
                  </a:cubicBezTo>
                  <a:cubicBezTo>
                    <a:pt x="43" y="18"/>
                    <a:pt x="41" y="11"/>
                    <a:pt x="35" y="11"/>
                  </a:cubicBezTo>
                  <a:cubicBezTo>
                    <a:pt x="34" y="11"/>
                    <a:pt x="31" y="11"/>
                    <a:pt x="27" y="11"/>
                  </a:cubicBezTo>
                  <a:cubicBezTo>
                    <a:pt x="20" y="11"/>
                    <a:pt x="16" y="20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9" y="29"/>
                    <a:pt x="22" y="31"/>
                    <a:pt x="23" y="35"/>
                  </a:cubicBezTo>
                  <a:cubicBezTo>
                    <a:pt x="25" y="32"/>
                    <a:pt x="27" y="28"/>
                    <a:pt x="29" y="28"/>
                  </a:cubicBezTo>
                  <a:cubicBezTo>
                    <a:pt x="35" y="25"/>
                    <a:pt x="41" y="29"/>
                    <a:pt x="44" y="25"/>
                  </a:cubicBezTo>
                  <a:cubicBezTo>
                    <a:pt x="46" y="30"/>
                    <a:pt x="47" y="32"/>
                    <a:pt x="47" y="36"/>
                  </a:cubicBezTo>
                  <a:cubicBezTo>
                    <a:pt x="42" y="35"/>
                    <a:pt x="41" y="32"/>
                    <a:pt x="37" y="32"/>
                  </a:cubicBezTo>
                  <a:cubicBezTo>
                    <a:pt x="33" y="32"/>
                    <a:pt x="31" y="36"/>
                    <a:pt x="31" y="38"/>
                  </a:cubicBezTo>
                  <a:cubicBezTo>
                    <a:pt x="31" y="46"/>
                    <a:pt x="38" y="48"/>
                    <a:pt x="38" y="54"/>
                  </a:cubicBezTo>
                  <a:cubicBezTo>
                    <a:pt x="38" y="57"/>
                    <a:pt x="35" y="60"/>
                    <a:pt x="35" y="63"/>
                  </a:cubicBezTo>
                  <a:cubicBezTo>
                    <a:pt x="35" y="66"/>
                    <a:pt x="40" y="67"/>
                    <a:pt x="43" y="67"/>
                  </a:cubicBezTo>
                  <a:cubicBezTo>
                    <a:pt x="43" y="74"/>
                    <a:pt x="43" y="72"/>
                    <a:pt x="43" y="79"/>
                  </a:cubicBezTo>
                  <a:cubicBezTo>
                    <a:pt x="40" y="79"/>
                    <a:pt x="38" y="75"/>
                    <a:pt x="36" y="75"/>
                  </a:cubicBezTo>
                  <a:cubicBezTo>
                    <a:pt x="27" y="75"/>
                    <a:pt x="23" y="55"/>
                    <a:pt x="23" y="48"/>
                  </a:cubicBezTo>
                  <a:cubicBezTo>
                    <a:pt x="17" y="48"/>
                    <a:pt x="18" y="46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7" y="75"/>
                    <a:pt x="8" y="76"/>
                    <a:pt x="11" y="80"/>
                  </a:cubicBezTo>
                  <a:cubicBezTo>
                    <a:pt x="11" y="80"/>
                    <a:pt x="11" y="80"/>
                    <a:pt x="11" y="8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8" name="Freeform 402" descr="Dark vertical"/>
            <p:cNvSpPr>
              <a:spLocks/>
            </p:cNvSpPr>
            <p:nvPr/>
          </p:nvSpPr>
          <p:spPr bwMode="auto">
            <a:xfrm>
              <a:off x="5245100" y="3650230"/>
              <a:ext cx="19050" cy="3175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5" y="11"/>
                </a:cxn>
                <a:cxn ang="0">
                  <a:pos x="4" y="17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10" h="17">
                  <a:moveTo>
                    <a:pt x="0" y="10"/>
                  </a:moveTo>
                  <a:cubicBezTo>
                    <a:pt x="0" y="7"/>
                    <a:pt x="6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7"/>
                    <a:pt x="6" y="10"/>
                    <a:pt x="5" y="11"/>
                  </a:cubicBezTo>
                  <a:cubicBezTo>
                    <a:pt x="5" y="14"/>
                    <a:pt x="5" y="15"/>
                    <a:pt x="4" y="17"/>
                  </a:cubicBezTo>
                  <a:cubicBezTo>
                    <a:pt x="3" y="15"/>
                    <a:pt x="0" y="1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09" name="Freeform 403" descr="Dark vertical"/>
            <p:cNvSpPr>
              <a:spLocks/>
            </p:cNvSpPr>
            <p:nvPr/>
          </p:nvSpPr>
          <p:spPr bwMode="auto">
            <a:xfrm>
              <a:off x="5146675" y="3491480"/>
              <a:ext cx="7938" cy="158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3" y="9"/>
                </a:cxn>
                <a:cxn ang="0">
                  <a:pos x="3" y="9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6"/>
                </a:cxn>
              </a:cxnLst>
              <a:rect l="0" t="0" r="r" b="b"/>
              <a:pathLst>
                <a:path w="4" h="9">
                  <a:moveTo>
                    <a:pt x="0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6"/>
                    <a:pt x="4" y="4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0" name="Freeform 404" descr="Dark vertical"/>
            <p:cNvSpPr>
              <a:spLocks/>
            </p:cNvSpPr>
            <p:nvPr/>
          </p:nvSpPr>
          <p:spPr bwMode="auto">
            <a:xfrm>
              <a:off x="5097463" y="3572443"/>
              <a:ext cx="22225" cy="12700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0" y="2"/>
                </a:cxn>
                <a:cxn ang="0">
                  <a:pos x="1" y="8"/>
                </a:cxn>
                <a:cxn ang="0">
                  <a:pos x="1" y="8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cubicBezTo>
                    <a:pt x="6" y="4"/>
                    <a:pt x="8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5" y="0"/>
                    <a:pt x="7" y="4"/>
                    <a:pt x="0" y="2"/>
                  </a:cubicBezTo>
                  <a:cubicBezTo>
                    <a:pt x="0" y="4"/>
                    <a:pt x="1" y="5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1" name="Freeform 405" descr="Dark vertical"/>
            <p:cNvSpPr>
              <a:spLocks/>
            </p:cNvSpPr>
            <p:nvPr/>
          </p:nvSpPr>
          <p:spPr bwMode="auto">
            <a:xfrm>
              <a:off x="5180013" y="3577205"/>
              <a:ext cx="9525" cy="7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4" y="0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2" name="Freeform 406" descr="Dark vertical"/>
            <p:cNvSpPr>
              <a:spLocks/>
            </p:cNvSpPr>
            <p:nvPr/>
          </p:nvSpPr>
          <p:spPr bwMode="auto">
            <a:xfrm>
              <a:off x="5080000" y="3575618"/>
              <a:ext cx="17463" cy="1111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7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1"/>
                </a:cxn>
              </a:cxnLst>
              <a:rect l="0" t="0" r="r" b="b"/>
              <a:pathLst>
                <a:path w="9" h="7">
                  <a:moveTo>
                    <a:pt x="2" y="1"/>
                  </a:moveTo>
                  <a:cubicBezTo>
                    <a:pt x="2" y="3"/>
                    <a:pt x="0" y="6"/>
                    <a:pt x="2" y="7"/>
                  </a:cubicBezTo>
                  <a:cubicBezTo>
                    <a:pt x="4" y="4"/>
                    <a:pt x="7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3" name="Freeform 407" descr="Dark vertical"/>
            <p:cNvSpPr>
              <a:spLocks/>
            </p:cNvSpPr>
            <p:nvPr/>
          </p:nvSpPr>
          <p:spPr bwMode="auto">
            <a:xfrm>
              <a:off x="5113338" y="3605780"/>
              <a:ext cx="22225" cy="1746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0"/>
                </a:cxn>
                <a:cxn ang="0">
                  <a:pos x="12" y="4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2" h="10">
                  <a:moveTo>
                    <a:pt x="0" y="3"/>
                  </a:moveTo>
                  <a:cubicBezTo>
                    <a:pt x="0" y="6"/>
                    <a:pt x="3" y="10"/>
                    <a:pt x="5" y="10"/>
                  </a:cubicBezTo>
                  <a:cubicBezTo>
                    <a:pt x="9" y="10"/>
                    <a:pt x="10" y="6"/>
                    <a:pt x="12" y="4"/>
                  </a:cubicBezTo>
                  <a:cubicBezTo>
                    <a:pt x="9" y="0"/>
                    <a:pt x="5" y="3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4" name="Freeform 408" descr="Dark vertical"/>
            <p:cNvSpPr>
              <a:spLocks/>
            </p:cNvSpPr>
            <p:nvPr/>
          </p:nvSpPr>
          <p:spPr bwMode="auto">
            <a:xfrm>
              <a:off x="5135563" y="3507355"/>
              <a:ext cx="28575" cy="5556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3" y="24"/>
                </a:cxn>
                <a:cxn ang="0">
                  <a:pos x="6" y="30"/>
                </a:cxn>
                <a:cxn ang="0">
                  <a:pos x="8" y="18"/>
                </a:cxn>
                <a:cxn ang="0">
                  <a:pos x="16" y="21"/>
                </a:cxn>
                <a:cxn ang="0">
                  <a:pos x="10" y="3"/>
                </a:cxn>
                <a:cxn ang="0">
                  <a:pos x="10" y="5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6" h="30">
                  <a:moveTo>
                    <a:pt x="0" y="14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5"/>
                    <a:pt x="3" y="25"/>
                    <a:pt x="3" y="24"/>
                  </a:cubicBezTo>
                  <a:cubicBezTo>
                    <a:pt x="3" y="25"/>
                    <a:pt x="5" y="29"/>
                    <a:pt x="6" y="30"/>
                  </a:cubicBezTo>
                  <a:cubicBezTo>
                    <a:pt x="8" y="26"/>
                    <a:pt x="6" y="19"/>
                    <a:pt x="8" y="18"/>
                  </a:cubicBezTo>
                  <a:cubicBezTo>
                    <a:pt x="12" y="19"/>
                    <a:pt x="13" y="21"/>
                    <a:pt x="16" y="21"/>
                  </a:cubicBezTo>
                  <a:cubicBezTo>
                    <a:pt x="12" y="14"/>
                    <a:pt x="12" y="6"/>
                    <a:pt x="10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5" y="3"/>
                    <a:pt x="5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6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5" name="Freeform 409" descr="Dark vertical"/>
            <p:cNvSpPr>
              <a:spLocks/>
            </p:cNvSpPr>
            <p:nvPr/>
          </p:nvSpPr>
          <p:spPr bwMode="auto">
            <a:xfrm>
              <a:off x="5143500" y="3596255"/>
              <a:ext cx="53975" cy="2063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9" y="0"/>
                </a:cxn>
                <a:cxn ang="0">
                  <a:pos x="30" y="10"/>
                </a:cxn>
                <a:cxn ang="0">
                  <a:pos x="24" y="11"/>
                </a:cxn>
                <a:cxn ang="0">
                  <a:pos x="14" y="7"/>
                </a:cxn>
                <a:cxn ang="0">
                  <a:pos x="2" y="9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0" h="11">
                  <a:moveTo>
                    <a:pt x="2" y="0"/>
                  </a:moveTo>
                  <a:cubicBezTo>
                    <a:pt x="9" y="3"/>
                    <a:pt x="13" y="0"/>
                    <a:pt x="19" y="0"/>
                  </a:cubicBezTo>
                  <a:cubicBezTo>
                    <a:pt x="24" y="0"/>
                    <a:pt x="26" y="9"/>
                    <a:pt x="30" y="10"/>
                  </a:cubicBezTo>
                  <a:cubicBezTo>
                    <a:pt x="28" y="10"/>
                    <a:pt x="26" y="11"/>
                    <a:pt x="24" y="11"/>
                  </a:cubicBezTo>
                  <a:cubicBezTo>
                    <a:pt x="20" y="11"/>
                    <a:pt x="18" y="7"/>
                    <a:pt x="14" y="7"/>
                  </a:cubicBezTo>
                  <a:cubicBezTo>
                    <a:pt x="8" y="7"/>
                    <a:pt x="5" y="7"/>
                    <a:pt x="2" y="9"/>
                  </a:cubicBezTo>
                  <a:cubicBezTo>
                    <a:pt x="0" y="7"/>
                    <a:pt x="2" y="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6" name="Freeform 410" descr="Dark vertical"/>
            <p:cNvSpPr>
              <a:spLocks/>
            </p:cNvSpPr>
            <p:nvPr/>
          </p:nvSpPr>
          <p:spPr bwMode="auto">
            <a:xfrm>
              <a:off x="5199063" y="3551805"/>
              <a:ext cx="57150" cy="4286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17" y="0"/>
                </a:cxn>
                <a:cxn ang="0">
                  <a:pos x="30" y="5"/>
                </a:cxn>
                <a:cxn ang="0">
                  <a:pos x="31" y="14"/>
                </a:cxn>
                <a:cxn ang="0">
                  <a:pos x="32" y="19"/>
                </a:cxn>
                <a:cxn ang="0">
                  <a:pos x="13" y="20"/>
                </a:cxn>
                <a:cxn ang="0">
                  <a:pos x="9" y="14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32" h="24">
                  <a:moveTo>
                    <a:pt x="4" y="6"/>
                  </a:moveTo>
                  <a:cubicBezTo>
                    <a:pt x="7" y="6"/>
                    <a:pt x="12" y="0"/>
                    <a:pt x="17" y="0"/>
                  </a:cubicBezTo>
                  <a:cubicBezTo>
                    <a:pt x="23" y="0"/>
                    <a:pt x="24" y="5"/>
                    <a:pt x="30" y="5"/>
                  </a:cubicBezTo>
                  <a:cubicBezTo>
                    <a:pt x="30" y="8"/>
                    <a:pt x="29" y="10"/>
                    <a:pt x="31" y="14"/>
                  </a:cubicBezTo>
                  <a:cubicBezTo>
                    <a:pt x="31" y="15"/>
                    <a:pt x="31" y="17"/>
                    <a:pt x="32" y="19"/>
                  </a:cubicBezTo>
                  <a:cubicBezTo>
                    <a:pt x="28" y="24"/>
                    <a:pt x="23" y="20"/>
                    <a:pt x="13" y="20"/>
                  </a:cubicBezTo>
                  <a:cubicBezTo>
                    <a:pt x="11" y="20"/>
                    <a:pt x="9" y="16"/>
                    <a:pt x="9" y="14"/>
                  </a:cubicBezTo>
                  <a:cubicBezTo>
                    <a:pt x="6" y="14"/>
                    <a:pt x="0" y="11"/>
                    <a:pt x="0" y="8"/>
                  </a:cubicBezTo>
                  <a:cubicBezTo>
                    <a:pt x="0" y="7"/>
                    <a:pt x="2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7" name="Freeform 411" descr="Dark vertical"/>
            <p:cNvSpPr>
              <a:spLocks/>
            </p:cNvSpPr>
            <p:nvPr/>
          </p:nvSpPr>
          <p:spPr bwMode="auto">
            <a:xfrm>
              <a:off x="5222875" y="3569268"/>
              <a:ext cx="152400" cy="163512"/>
            </a:xfrm>
            <a:custGeom>
              <a:avLst/>
              <a:gdLst/>
              <a:ahLst/>
              <a:cxnLst>
                <a:cxn ang="0">
                  <a:pos x="85" y="90"/>
                </a:cxn>
                <a:cxn ang="0">
                  <a:pos x="70" y="77"/>
                </a:cxn>
                <a:cxn ang="0">
                  <a:pos x="60" y="67"/>
                </a:cxn>
                <a:cxn ang="0">
                  <a:pos x="55" y="53"/>
                </a:cxn>
                <a:cxn ang="0">
                  <a:pos x="55" y="48"/>
                </a:cxn>
                <a:cxn ang="0">
                  <a:pos x="23" y="34"/>
                </a:cxn>
                <a:cxn ang="0">
                  <a:pos x="23" y="29"/>
                </a:cxn>
                <a:cxn ang="0">
                  <a:pos x="12" y="22"/>
                </a:cxn>
                <a:cxn ang="0">
                  <a:pos x="12" y="22"/>
                </a:cxn>
                <a:cxn ang="0">
                  <a:pos x="17" y="22"/>
                </a:cxn>
                <a:cxn ang="0">
                  <a:pos x="17" y="22"/>
                </a:cxn>
                <a:cxn ang="0">
                  <a:pos x="8" y="28"/>
                </a:cxn>
                <a:cxn ang="0">
                  <a:pos x="3" y="50"/>
                </a:cxn>
                <a:cxn ang="0">
                  <a:pos x="3" y="47"/>
                </a:cxn>
                <a:cxn ang="0">
                  <a:pos x="6" y="33"/>
                </a:cxn>
                <a:cxn ang="0">
                  <a:pos x="0" y="16"/>
                </a:cxn>
                <a:cxn ang="0">
                  <a:pos x="11" y="11"/>
                </a:cxn>
                <a:cxn ang="0">
                  <a:pos x="24" y="22"/>
                </a:cxn>
                <a:cxn ang="0">
                  <a:pos x="24" y="22"/>
                </a:cxn>
                <a:cxn ang="0">
                  <a:pos x="31" y="22"/>
                </a:cxn>
                <a:cxn ang="0">
                  <a:pos x="31" y="22"/>
                </a:cxn>
                <a:cxn ang="0">
                  <a:pos x="35" y="18"/>
                </a:cxn>
                <a:cxn ang="0">
                  <a:pos x="45" y="10"/>
                </a:cxn>
                <a:cxn ang="0">
                  <a:pos x="54" y="0"/>
                </a:cxn>
                <a:cxn ang="0">
                  <a:pos x="76" y="12"/>
                </a:cxn>
                <a:cxn ang="0">
                  <a:pos x="85" y="14"/>
                </a:cxn>
                <a:cxn ang="0">
                  <a:pos x="85" y="14"/>
                </a:cxn>
                <a:cxn ang="0">
                  <a:pos x="84" y="55"/>
                </a:cxn>
                <a:cxn ang="0">
                  <a:pos x="81" y="58"/>
                </a:cxn>
                <a:cxn ang="0">
                  <a:pos x="84" y="62"/>
                </a:cxn>
                <a:cxn ang="0">
                  <a:pos x="85" y="90"/>
                </a:cxn>
                <a:cxn ang="0">
                  <a:pos x="85" y="90"/>
                </a:cxn>
              </a:cxnLst>
              <a:rect l="0" t="0" r="r" b="b"/>
              <a:pathLst>
                <a:path w="85" h="90">
                  <a:moveTo>
                    <a:pt x="85" y="90"/>
                  </a:moveTo>
                  <a:cubicBezTo>
                    <a:pt x="81" y="90"/>
                    <a:pt x="70" y="82"/>
                    <a:pt x="70" y="77"/>
                  </a:cubicBezTo>
                  <a:cubicBezTo>
                    <a:pt x="61" y="77"/>
                    <a:pt x="60" y="77"/>
                    <a:pt x="60" y="67"/>
                  </a:cubicBezTo>
                  <a:cubicBezTo>
                    <a:pt x="60" y="60"/>
                    <a:pt x="55" y="58"/>
                    <a:pt x="55" y="53"/>
                  </a:cubicBezTo>
                  <a:cubicBezTo>
                    <a:pt x="55" y="50"/>
                    <a:pt x="55" y="49"/>
                    <a:pt x="55" y="48"/>
                  </a:cubicBezTo>
                  <a:cubicBezTo>
                    <a:pt x="51" y="40"/>
                    <a:pt x="37" y="34"/>
                    <a:pt x="23" y="34"/>
                  </a:cubicBezTo>
                  <a:cubicBezTo>
                    <a:pt x="23" y="33"/>
                    <a:pt x="23" y="31"/>
                    <a:pt x="23" y="29"/>
                  </a:cubicBezTo>
                  <a:cubicBezTo>
                    <a:pt x="17" y="29"/>
                    <a:pt x="13" y="25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3" y="24"/>
                    <a:pt x="12" y="28"/>
                    <a:pt x="8" y="28"/>
                  </a:cubicBezTo>
                  <a:cubicBezTo>
                    <a:pt x="7" y="36"/>
                    <a:pt x="4" y="41"/>
                    <a:pt x="3" y="50"/>
                  </a:cubicBezTo>
                  <a:cubicBezTo>
                    <a:pt x="3" y="49"/>
                    <a:pt x="3" y="48"/>
                    <a:pt x="3" y="47"/>
                  </a:cubicBezTo>
                  <a:cubicBezTo>
                    <a:pt x="3" y="42"/>
                    <a:pt x="6" y="37"/>
                    <a:pt x="6" y="33"/>
                  </a:cubicBezTo>
                  <a:cubicBezTo>
                    <a:pt x="6" y="24"/>
                    <a:pt x="3" y="23"/>
                    <a:pt x="0" y="16"/>
                  </a:cubicBezTo>
                  <a:cubicBezTo>
                    <a:pt x="4" y="14"/>
                    <a:pt x="6" y="11"/>
                    <a:pt x="11" y="11"/>
                  </a:cubicBezTo>
                  <a:cubicBezTo>
                    <a:pt x="18" y="11"/>
                    <a:pt x="22" y="17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19"/>
                    <a:pt x="35" y="19"/>
                    <a:pt x="35" y="18"/>
                  </a:cubicBezTo>
                  <a:cubicBezTo>
                    <a:pt x="37" y="10"/>
                    <a:pt x="42" y="10"/>
                    <a:pt x="45" y="10"/>
                  </a:cubicBezTo>
                  <a:cubicBezTo>
                    <a:pt x="45" y="6"/>
                    <a:pt x="49" y="0"/>
                    <a:pt x="54" y="0"/>
                  </a:cubicBezTo>
                  <a:cubicBezTo>
                    <a:pt x="63" y="0"/>
                    <a:pt x="68" y="12"/>
                    <a:pt x="76" y="12"/>
                  </a:cubicBezTo>
                  <a:cubicBezTo>
                    <a:pt x="80" y="12"/>
                    <a:pt x="82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5" y="90"/>
                    <a:pt x="85" y="90"/>
                    <a:pt x="85" y="9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8" name="Freeform 412" descr="Dark vertical"/>
            <p:cNvSpPr>
              <a:spLocks/>
            </p:cNvSpPr>
            <p:nvPr/>
          </p:nvSpPr>
          <p:spPr bwMode="auto">
            <a:xfrm>
              <a:off x="5278438" y="3575618"/>
              <a:ext cx="20637" cy="47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cubicBezTo>
                    <a:pt x="4" y="0"/>
                    <a:pt x="10" y="2"/>
                    <a:pt x="11" y="3"/>
                  </a:cubicBezTo>
                  <a:cubicBezTo>
                    <a:pt x="4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19" name="Freeform 413" descr="Dark vertical"/>
            <p:cNvSpPr>
              <a:spLocks/>
            </p:cNvSpPr>
            <p:nvPr/>
          </p:nvSpPr>
          <p:spPr bwMode="auto">
            <a:xfrm>
              <a:off x="5268913" y="3554980"/>
              <a:ext cx="20637" cy="79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11" h="4">
                  <a:moveTo>
                    <a:pt x="0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3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0" name="Freeform 414" descr="Dark vertical"/>
            <p:cNvSpPr>
              <a:spLocks/>
            </p:cNvSpPr>
            <p:nvPr/>
          </p:nvSpPr>
          <p:spPr bwMode="auto">
            <a:xfrm>
              <a:off x="5310188" y="3693093"/>
              <a:ext cx="20637" cy="23812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0" y="9"/>
                </a:cxn>
                <a:cxn ang="0">
                  <a:pos x="7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9"/>
                </a:cxn>
                <a:cxn ang="0">
                  <a:pos x="12" y="9"/>
                </a:cxn>
                <a:cxn ang="0">
                  <a:pos x="3" y="13"/>
                </a:cxn>
                <a:cxn ang="0">
                  <a:pos x="3" y="13"/>
                </a:cxn>
              </a:cxnLst>
              <a:rect l="0" t="0" r="r" b="b"/>
              <a:pathLst>
                <a:path w="12" h="13">
                  <a:moveTo>
                    <a:pt x="3" y="13"/>
                  </a:moveTo>
                  <a:cubicBezTo>
                    <a:pt x="2" y="13"/>
                    <a:pt x="0" y="11"/>
                    <a:pt x="0" y="9"/>
                  </a:cubicBezTo>
                  <a:cubicBezTo>
                    <a:pt x="0" y="4"/>
                    <a:pt x="2" y="0"/>
                    <a:pt x="7" y="0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11"/>
                    <a:pt x="7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1" name="Freeform 415" descr="Dark vertical"/>
            <p:cNvSpPr>
              <a:spLocks/>
            </p:cNvSpPr>
            <p:nvPr/>
          </p:nvSpPr>
          <p:spPr bwMode="auto">
            <a:xfrm>
              <a:off x="5192713" y="3688330"/>
              <a:ext cx="11112" cy="1428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cubicBezTo>
                    <a:pt x="2" y="3"/>
                    <a:pt x="4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6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2" name="Freeform 416" descr="Dark vertical"/>
            <p:cNvSpPr>
              <a:spLocks/>
            </p:cNvSpPr>
            <p:nvPr/>
          </p:nvSpPr>
          <p:spPr bwMode="auto">
            <a:xfrm>
              <a:off x="5102225" y="3693093"/>
              <a:ext cx="11113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4"/>
                </a:cxn>
                <a:cxn ang="0">
                  <a:pos x="3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3" y="3"/>
                    <a:pt x="4" y="4"/>
                    <a:pt x="7" y="4"/>
                  </a:cubicBezTo>
                  <a:cubicBezTo>
                    <a:pt x="6" y="6"/>
                    <a:pt x="4" y="8"/>
                    <a:pt x="3" y="8"/>
                  </a:cubicBezTo>
                  <a:cubicBezTo>
                    <a:pt x="0" y="8"/>
                    <a:pt x="0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3" name="Freeform 417" descr="Dark vertical"/>
            <p:cNvSpPr>
              <a:spLocks/>
            </p:cNvSpPr>
            <p:nvPr/>
          </p:nvSpPr>
          <p:spPr bwMode="auto">
            <a:xfrm>
              <a:off x="4978400" y="3735955"/>
              <a:ext cx="33338" cy="95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9" y="4"/>
                </a:cxn>
                <a:cxn ang="0">
                  <a:pos x="13" y="5"/>
                </a:cxn>
                <a:cxn ang="0">
                  <a:pos x="0" y="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9" h="5">
                  <a:moveTo>
                    <a:pt x="8" y="0"/>
                  </a:moveTo>
                  <a:cubicBezTo>
                    <a:pt x="12" y="0"/>
                    <a:pt x="17" y="1"/>
                    <a:pt x="19" y="4"/>
                  </a:cubicBezTo>
                  <a:cubicBezTo>
                    <a:pt x="18" y="4"/>
                    <a:pt x="16" y="5"/>
                    <a:pt x="13" y="5"/>
                  </a:cubicBezTo>
                  <a:cubicBezTo>
                    <a:pt x="12" y="5"/>
                    <a:pt x="2" y="3"/>
                    <a:pt x="0" y="1"/>
                  </a:cubicBezTo>
                  <a:cubicBezTo>
                    <a:pt x="2" y="0"/>
                    <a:pt x="6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4" name="Freeform 418" descr="Dark vertical"/>
            <p:cNvSpPr>
              <a:spLocks/>
            </p:cNvSpPr>
            <p:nvPr/>
          </p:nvSpPr>
          <p:spPr bwMode="auto">
            <a:xfrm>
              <a:off x="5045075" y="3756593"/>
              <a:ext cx="9525" cy="11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2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5" name="Freeform 419" descr="Dark vertical"/>
            <p:cNvSpPr>
              <a:spLocks/>
            </p:cNvSpPr>
            <p:nvPr/>
          </p:nvSpPr>
          <p:spPr bwMode="auto">
            <a:xfrm>
              <a:off x="4999038" y="3710555"/>
              <a:ext cx="25400" cy="1905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7"/>
                </a:cxn>
                <a:cxn ang="0">
                  <a:pos x="8" y="11"/>
                </a:cxn>
                <a:cxn ang="0">
                  <a:pos x="15" y="10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5" h="11">
                  <a:moveTo>
                    <a:pt x="0" y="7"/>
                  </a:moveTo>
                  <a:cubicBezTo>
                    <a:pt x="5" y="8"/>
                    <a:pt x="6" y="8"/>
                    <a:pt x="8" y="7"/>
                  </a:cubicBezTo>
                  <a:cubicBezTo>
                    <a:pt x="8" y="8"/>
                    <a:pt x="8" y="10"/>
                    <a:pt x="8" y="11"/>
                  </a:cubicBezTo>
                  <a:cubicBezTo>
                    <a:pt x="10" y="10"/>
                    <a:pt x="13" y="10"/>
                    <a:pt x="15" y="10"/>
                  </a:cubicBezTo>
                  <a:cubicBezTo>
                    <a:pt x="11" y="2"/>
                    <a:pt x="3" y="0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6" name="Freeform 420" descr="Dark vertical"/>
            <p:cNvSpPr>
              <a:spLocks/>
            </p:cNvSpPr>
            <p:nvPr/>
          </p:nvSpPr>
          <p:spPr bwMode="auto">
            <a:xfrm>
              <a:off x="5032375" y="3712143"/>
              <a:ext cx="15875" cy="952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7" y="5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0" h="5">
                  <a:moveTo>
                    <a:pt x="1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1"/>
                    <a:pt x="3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7" name="Freeform 421" descr="Dark vertical"/>
            <p:cNvSpPr>
              <a:spLocks/>
            </p:cNvSpPr>
            <p:nvPr/>
          </p:nvSpPr>
          <p:spPr bwMode="auto">
            <a:xfrm>
              <a:off x="5054600" y="3718493"/>
              <a:ext cx="68263" cy="3175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38" h="18">
                  <a:moveTo>
                    <a:pt x="0" y="18"/>
                  </a:moveTo>
                  <a:cubicBezTo>
                    <a:pt x="8" y="9"/>
                    <a:pt x="17" y="3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9" y="9"/>
                    <a:pt x="11" y="16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8" name="Freeform 422" descr="Dark vertical"/>
            <p:cNvSpPr>
              <a:spLocks/>
            </p:cNvSpPr>
            <p:nvPr/>
          </p:nvSpPr>
          <p:spPr bwMode="auto">
            <a:xfrm>
              <a:off x="5080000" y="3712143"/>
              <a:ext cx="3175" cy="4762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29" name="Freeform 423" descr="Dark vertical"/>
            <p:cNvSpPr>
              <a:spLocks/>
            </p:cNvSpPr>
            <p:nvPr/>
          </p:nvSpPr>
          <p:spPr bwMode="auto">
            <a:xfrm>
              <a:off x="4929188" y="3712143"/>
              <a:ext cx="25400" cy="1428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" y="1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7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cubicBezTo>
                    <a:pt x="0" y="6"/>
                    <a:pt x="0" y="5"/>
                    <a:pt x="0" y="3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0"/>
                    <a:pt x="10" y="1"/>
                    <a:pt x="13" y="1"/>
                  </a:cubicBezTo>
                  <a:cubicBezTo>
                    <a:pt x="8" y="3"/>
                    <a:pt x="11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0" name="Freeform 424" descr="Dark vertical"/>
            <p:cNvSpPr>
              <a:spLocks/>
            </p:cNvSpPr>
            <p:nvPr/>
          </p:nvSpPr>
          <p:spPr bwMode="auto">
            <a:xfrm>
              <a:off x="4959350" y="3705793"/>
              <a:ext cx="28575" cy="15875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3" y="0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16" h="8">
                  <a:moveTo>
                    <a:pt x="2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3"/>
                    <a:pt x="6" y="3"/>
                    <a:pt x="3" y="0"/>
                  </a:cubicBezTo>
                  <a:cubicBezTo>
                    <a:pt x="2" y="2"/>
                    <a:pt x="0" y="5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1" name="Freeform 425" descr="Dark vertical"/>
            <p:cNvSpPr>
              <a:spLocks/>
            </p:cNvSpPr>
            <p:nvPr/>
          </p:nvSpPr>
          <p:spPr bwMode="auto">
            <a:xfrm>
              <a:off x="4948238" y="3718493"/>
              <a:ext cx="11112" cy="142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cubicBezTo>
                    <a:pt x="1" y="4"/>
                    <a:pt x="0" y="8"/>
                    <a:pt x="1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3" y="0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2" name="Freeform 426" descr="Dark vertical"/>
            <p:cNvSpPr>
              <a:spLocks/>
            </p:cNvSpPr>
            <p:nvPr/>
          </p:nvSpPr>
          <p:spPr bwMode="auto">
            <a:xfrm>
              <a:off x="4746625" y="3664518"/>
              <a:ext cx="173038" cy="5873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1" y="0"/>
                </a:cxn>
                <a:cxn ang="0">
                  <a:pos x="18" y="0"/>
                </a:cxn>
                <a:cxn ang="0">
                  <a:pos x="30" y="4"/>
                </a:cxn>
                <a:cxn ang="0">
                  <a:pos x="35" y="10"/>
                </a:cxn>
                <a:cxn ang="0">
                  <a:pos x="52" y="6"/>
                </a:cxn>
                <a:cxn ang="0">
                  <a:pos x="60" y="6"/>
                </a:cxn>
                <a:cxn ang="0">
                  <a:pos x="85" y="19"/>
                </a:cxn>
                <a:cxn ang="0">
                  <a:pos x="90" y="25"/>
                </a:cxn>
                <a:cxn ang="0">
                  <a:pos x="95" y="22"/>
                </a:cxn>
                <a:cxn ang="0">
                  <a:pos x="99" y="29"/>
                </a:cxn>
                <a:cxn ang="0">
                  <a:pos x="97" y="33"/>
                </a:cxn>
                <a:cxn ang="0">
                  <a:pos x="94" y="30"/>
                </a:cxn>
                <a:cxn ang="0">
                  <a:pos x="82" y="30"/>
                </a:cxn>
                <a:cxn ang="0">
                  <a:pos x="76" y="28"/>
                </a:cxn>
                <a:cxn ang="0">
                  <a:pos x="71" y="30"/>
                </a:cxn>
                <a:cxn ang="0">
                  <a:pos x="46" y="22"/>
                </a:cxn>
                <a:cxn ang="0">
                  <a:pos x="32" y="20"/>
                </a:cxn>
                <a:cxn ang="0">
                  <a:pos x="26" y="20"/>
                </a:cxn>
                <a:cxn ang="0">
                  <a:pos x="22" y="17"/>
                </a:cxn>
                <a:cxn ang="0">
                  <a:pos x="22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99" h="33">
                  <a:moveTo>
                    <a:pt x="0" y="9"/>
                  </a:moveTo>
                  <a:cubicBezTo>
                    <a:pt x="7" y="8"/>
                    <a:pt x="5" y="0"/>
                    <a:pt x="11" y="0"/>
                  </a:cubicBezTo>
                  <a:cubicBezTo>
                    <a:pt x="13" y="0"/>
                    <a:pt x="16" y="1"/>
                    <a:pt x="18" y="0"/>
                  </a:cubicBezTo>
                  <a:cubicBezTo>
                    <a:pt x="18" y="2"/>
                    <a:pt x="26" y="4"/>
                    <a:pt x="30" y="4"/>
                  </a:cubicBezTo>
                  <a:cubicBezTo>
                    <a:pt x="30" y="8"/>
                    <a:pt x="32" y="10"/>
                    <a:pt x="35" y="10"/>
                  </a:cubicBezTo>
                  <a:cubicBezTo>
                    <a:pt x="42" y="10"/>
                    <a:pt x="51" y="9"/>
                    <a:pt x="52" y="6"/>
                  </a:cubicBezTo>
                  <a:cubicBezTo>
                    <a:pt x="57" y="8"/>
                    <a:pt x="57" y="6"/>
                    <a:pt x="60" y="6"/>
                  </a:cubicBezTo>
                  <a:cubicBezTo>
                    <a:pt x="70" y="6"/>
                    <a:pt x="72" y="22"/>
                    <a:pt x="85" y="19"/>
                  </a:cubicBezTo>
                  <a:cubicBezTo>
                    <a:pt x="85" y="20"/>
                    <a:pt x="90" y="25"/>
                    <a:pt x="90" y="25"/>
                  </a:cubicBezTo>
                  <a:cubicBezTo>
                    <a:pt x="93" y="25"/>
                    <a:pt x="94" y="24"/>
                    <a:pt x="95" y="22"/>
                  </a:cubicBezTo>
                  <a:cubicBezTo>
                    <a:pt x="97" y="25"/>
                    <a:pt x="99" y="26"/>
                    <a:pt x="99" y="29"/>
                  </a:cubicBezTo>
                  <a:cubicBezTo>
                    <a:pt x="99" y="30"/>
                    <a:pt x="98" y="33"/>
                    <a:pt x="97" y="33"/>
                  </a:cubicBezTo>
                  <a:cubicBezTo>
                    <a:pt x="95" y="33"/>
                    <a:pt x="94" y="32"/>
                    <a:pt x="94" y="30"/>
                  </a:cubicBezTo>
                  <a:cubicBezTo>
                    <a:pt x="89" y="29"/>
                    <a:pt x="87" y="30"/>
                    <a:pt x="82" y="30"/>
                  </a:cubicBezTo>
                  <a:cubicBezTo>
                    <a:pt x="80" y="30"/>
                    <a:pt x="79" y="28"/>
                    <a:pt x="76" y="28"/>
                  </a:cubicBezTo>
                  <a:cubicBezTo>
                    <a:pt x="74" y="28"/>
                    <a:pt x="72" y="30"/>
                    <a:pt x="71" y="30"/>
                  </a:cubicBezTo>
                  <a:cubicBezTo>
                    <a:pt x="68" y="30"/>
                    <a:pt x="46" y="25"/>
                    <a:pt x="46" y="22"/>
                  </a:cubicBezTo>
                  <a:cubicBezTo>
                    <a:pt x="39" y="22"/>
                    <a:pt x="37" y="20"/>
                    <a:pt x="32" y="20"/>
                  </a:cubicBezTo>
                  <a:cubicBezTo>
                    <a:pt x="30" y="20"/>
                    <a:pt x="26" y="20"/>
                    <a:pt x="26" y="20"/>
                  </a:cubicBezTo>
                  <a:cubicBezTo>
                    <a:pt x="24" y="20"/>
                    <a:pt x="22" y="19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9" y="17"/>
                    <a:pt x="4" y="13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3" name="Freeform 427" descr="Dark vertical"/>
            <p:cNvSpPr>
              <a:spLocks/>
            </p:cNvSpPr>
            <p:nvPr/>
          </p:nvSpPr>
          <p:spPr bwMode="auto">
            <a:xfrm>
              <a:off x="4748213" y="3575618"/>
              <a:ext cx="22225" cy="25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2" y="15"/>
                </a:cxn>
                <a:cxn ang="0">
                  <a:pos x="12" y="15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2" h="15">
                  <a:moveTo>
                    <a:pt x="0" y="0"/>
                  </a:moveTo>
                  <a:cubicBezTo>
                    <a:pt x="3" y="1"/>
                    <a:pt x="4" y="0"/>
                    <a:pt x="6" y="0"/>
                  </a:cubicBezTo>
                  <a:cubicBezTo>
                    <a:pt x="6" y="8"/>
                    <a:pt x="11" y="11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4" name="Freeform 428" descr="Dark vertical"/>
            <p:cNvSpPr>
              <a:spLocks/>
            </p:cNvSpPr>
            <p:nvPr/>
          </p:nvSpPr>
          <p:spPr bwMode="auto">
            <a:xfrm>
              <a:off x="4568825" y="3431155"/>
              <a:ext cx="190500" cy="230188"/>
            </a:xfrm>
            <a:custGeom>
              <a:avLst/>
              <a:gdLst/>
              <a:ahLst/>
              <a:cxnLst>
                <a:cxn ang="0">
                  <a:pos x="73" y="49"/>
                </a:cxn>
                <a:cxn ang="0">
                  <a:pos x="87" y="61"/>
                </a:cxn>
                <a:cxn ang="0">
                  <a:pos x="87" y="61"/>
                </a:cxn>
                <a:cxn ang="0">
                  <a:pos x="82" y="62"/>
                </a:cxn>
                <a:cxn ang="0">
                  <a:pos x="82" y="62"/>
                </a:cxn>
                <a:cxn ang="0">
                  <a:pos x="82" y="69"/>
                </a:cxn>
                <a:cxn ang="0">
                  <a:pos x="82" y="69"/>
                </a:cxn>
                <a:cxn ang="0">
                  <a:pos x="93" y="73"/>
                </a:cxn>
                <a:cxn ang="0">
                  <a:pos x="107" y="90"/>
                </a:cxn>
                <a:cxn ang="0">
                  <a:pos x="107" y="95"/>
                </a:cxn>
                <a:cxn ang="0">
                  <a:pos x="105" y="125"/>
                </a:cxn>
                <a:cxn ang="0">
                  <a:pos x="91" y="125"/>
                </a:cxn>
                <a:cxn ang="0">
                  <a:pos x="91" y="125"/>
                </a:cxn>
                <a:cxn ang="0">
                  <a:pos x="67" y="104"/>
                </a:cxn>
                <a:cxn ang="0">
                  <a:pos x="67" y="104"/>
                </a:cxn>
                <a:cxn ang="0">
                  <a:pos x="67" y="98"/>
                </a:cxn>
                <a:cxn ang="0">
                  <a:pos x="51" y="80"/>
                </a:cxn>
                <a:cxn ang="0">
                  <a:pos x="48" y="64"/>
                </a:cxn>
                <a:cxn ang="0">
                  <a:pos x="38" y="47"/>
                </a:cxn>
                <a:cxn ang="0">
                  <a:pos x="23" y="25"/>
                </a:cxn>
                <a:cxn ang="0">
                  <a:pos x="0" y="0"/>
                </a:cxn>
                <a:cxn ang="0">
                  <a:pos x="23" y="4"/>
                </a:cxn>
                <a:cxn ang="0">
                  <a:pos x="38" y="24"/>
                </a:cxn>
                <a:cxn ang="0">
                  <a:pos x="64" y="43"/>
                </a:cxn>
                <a:cxn ang="0">
                  <a:pos x="73" y="49"/>
                </a:cxn>
                <a:cxn ang="0">
                  <a:pos x="73" y="49"/>
                </a:cxn>
              </a:cxnLst>
              <a:rect l="0" t="0" r="r" b="b"/>
              <a:pathLst>
                <a:path w="107" h="126">
                  <a:moveTo>
                    <a:pt x="73" y="49"/>
                  </a:move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2"/>
                    <a:pt x="83" y="63"/>
                    <a:pt x="82" y="6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86" y="72"/>
                    <a:pt x="88" y="74"/>
                    <a:pt x="93" y="73"/>
                  </a:cubicBezTo>
                  <a:cubicBezTo>
                    <a:pt x="96" y="85"/>
                    <a:pt x="97" y="90"/>
                    <a:pt x="107" y="90"/>
                  </a:cubicBezTo>
                  <a:cubicBezTo>
                    <a:pt x="107" y="91"/>
                    <a:pt x="107" y="93"/>
                    <a:pt x="107" y="95"/>
                  </a:cubicBezTo>
                  <a:cubicBezTo>
                    <a:pt x="107" y="101"/>
                    <a:pt x="105" y="117"/>
                    <a:pt x="105" y="125"/>
                  </a:cubicBezTo>
                  <a:cubicBezTo>
                    <a:pt x="97" y="125"/>
                    <a:pt x="94" y="126"/>
                    <a:pt x="91" y="125"/>
                  </a:cubicBezTo>
                  <a:cubicBezTo>
                    <a:pt x="91" y="125"/>
                    <a:pt x="91" y="125"/>
                    <a:pt x="91" y="125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8" y="102"/>
                    <a:pt x="68" y="99"/>
                    <a:pt x="67" y="98"/>
                  </a:cubicBezTo>
                  <a:cubicBezTo>
                    <a:pt x="62" y="92"/>
                    <a:pt x="54" y="85"/>
                    <a:pt x="51" y="80"/>
                  </a:cubicBezTo>
                  <a:cubicBezTo>
                    <a:pt x="49" y="74"/>
                    <a:pt x="51" y="67"/>
                    <a:pt x="48" y="64"/>
                  </a:cubicBezTo>
                  <a:cubicBezTo>
                    <a:pt x="43" y="60"/>
                    <a:pt x="41" y="54"/>
                    <a:pt x="38" y="47"/>
                  </a:cubicBezTo>
                  <a:cubicBezTo>
                    <a:pt x="36" y="39"/>
                    <a:pt x="25" y="36"/>
                    <a:pt x="23" y="25"/>
                  </a:cubicBezTo>
                  <a:cubicBezTo>
                    <a:pt x="13" y="25"/>
                    <a:pt x="1" y="9"/>
                    <a:pt x="0" y="0"/>
                  </a:cubicBezTo>
                  <a:cubicBezTo>
                    <a:pt x="8" y="4"/>
                    <a:pt x="15" y="1"/>
                    <a:pt x="23" y="4"/>
                  </a:cubicBezTo>
                  <a:cubicBezTo>
                    <a:pt x="27" y="5"/>
                    <a:pt x="35" y="21"/>
                    <a:pt x="38" y="24"/>
                  </a:cubicBezTo>
                  <a:cubicBezTo>
                    <a:pt x="45" y="32"/>
                    <a:pt x="53" y="43"/>
                    <a:pt x="64" y="43"/>
                  </a:cubicBezTo>
                  <a:cubicBezTo>
                    <a:pt x="69" y="43"/>
                    <a:pt x="69" y="49"/>
                    <a:pt x="73" y="49"/>
                  </a:cubicBezTo>
                  <a:cubicBezTo>
                    <a:pt x="73" y="49"/>
                    <a:pt x="73" y="49"/>
                    <a:pt x="73" y="4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5" name="Freeform 429" descr="Dark vertical"/>
            <p:cNvSpPr>
              <a:spLocks/>
            </p:cNvSpPr>
            <p:nvPr/>
          </p:nvSpPr>
          <p:spPr bwMode="auto">
            <a:xfrm>
              <a:off x="4787900" y="3594668"/>
              <a:ext cx="14288" cy="1428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8" y="5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2"/>
                    <a:pt x="6" y="1"/>
                    <a:pt x="8" y="5"/>
                  </a:cubicBezTo>
                  <a:cubicBezTo>
                    <a:pt x="4" y="7"/>
                    <a:pt x="1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6" name="Freeform 430" descr="Dark vertical"/>
            <p:cNvSpPr>
              <a:spLocks/>
            </p:cNvSpPr>
            <p:nvPr/>
          </p:nvSpPr>
          <p:spPr bwMode="auto">
            <a:xfrm>
              <a:off x="4633913" y="3566093"/>
              <a:ext cx="7937" cy="1428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2" y="5"/>
                    <a:pt x="1" y="2"/>
                    <a:pt x="0" y="0"/>
                  </a:cubicBezTo>
                  <a:cubicBezTo>
                    <a:pt x="0" y="5"/>
                    <a:pt x="1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7" name="Freeform 431" descr="Dark vertical"/>
            <p:cNvSpPr>
              <a:spLocks/>
            </p:cNvSpPr>
            <p:nvPr/>
          </p:nvSpPr>
          <p:spPr bwMode="auto">
            <a:xfrm>
              <a:off x="4576763" y="3489893"/>
              <a:ext cx="19050" cy="1111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8" y="6"/>
                </a:cxn>
                <a:cxn ang="0">
                  <a:pos x="1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1"/>
                </a:cxn>
              </a:cxnLst>
              <a:rect l="0" t="0" r="r" b="b"/>
              <a:pathLst>
                <a:path w="10" h="6">
                  <a:moveTo>
                    <a:pt x="1" y="1"/>
                  </a:moveTo>
                  <a:cubicBezTo>
                    <a:pt x="1" y="1"/>
                    <a:pt x="7" y="6"/>
                    <a:pt x="8" y="6"/>
                  </a:cubicBezTo>
                  <a:cubicBezTo>
                    <a:pt x="8" y="5"/>
                    <a:pt x="10" y="4"/>
                    <a:pt x="10" y="3"/>
                  </a:cubicBezTo>
                  <a:cubicBezTo>
                    <a:pt x="5" y="3"/>
                    <a:pt x="5" y="0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8" name="Freeform 432" descr="Dark vertical"/>
            <p:cNvSpPr>
              <a:spLocks/>
            </p:cNvSpPr>
            <p:nvPr/>
          </p:nvSpPr>
          <p:spPr bwMode="auto">
            <a:xfrm>
              <a:off x="4808538" y="3750243"/>
              <a:ext cx="708025" cy="579437"/>
            </a:xfrm>
            <a:custGeom>
              <a:avLst/>
              <a:gdLst/>
              <a:ahLst/>
              <a:cxnLst>
                <a:cxn ang="0">
                  <a:pos x="38" y="127"/>
                </a:cxn>
                <a:cxn ang="0">
                  <a:pos x="84" y="108"/>
                </a:cxn>
                <a:cxn ang="0">
                  <a:pos x="115" y="81"/>
                </a:cxn>
                <a:cxn ang="0">
                  <a:pos x="131" y="75"/>
                </a:cxn>
                <a:cxn ang="0">
                  <a:pos x="134" y="70"/>
                </a:cxn>
                <a:cxn ang="0">
                  <a:pos x="141" y="58"/>
                </a:cxn>
                <a:cxn ang="0">
                  <a:pos x="162" y="39"/>
                </a:cxn>
                <a:cxn ang="0">
                  <a:pos x="184" y="51"/>
                </a:cxn>
                <a:cxn ang="0">
                  <a:pos x="201" y="30"/>
                </a:cxn>
                <a:cxn ang="0">
                  <a:pos x="230" y="6"/>
                </a:cxn>
                <a:cxn ang="0">
                  <a:pos x="262" y="22"/>
                </a:cxn>
                <a:cxn ang="0">
                  <a:pos x="265" y="25"/>
                </a:cxn>
                <a:cxn ang="0">
                  <a:pos x="257" y="61"/>
                </a:cxn>
                <a:cxn ang="0">
                  <a:pos x="292" y="84"/>
                </a:cxn>
                <a:cxn ang="0">
                  <a:pos x="333" y="13"/>
                </a:cxn>
                <a:cxn ang="0">
                  <a:pos x="331" y="36"/>
                </a:cxn>
                <a:cxn ang="0">
                  <a:pos x="350" y="97"/>
                </a:cxn>
                <a:cxn ang="0">
                  <a:pos x="373" y="135"/>
                </a:cxn>
                <a:cxn ang="0">
                  <a:pos x="395" y="168"/>
                </a:cxn>
                <a:cxn ang="0">
                  <a:pos x="398" y="169"/>
                </a:cxn>
                <a:cxn ang="0">
                  <a:pos x="376" y="223"/>
                </a:cxn>
                <a:cxn ang="0">
                  <a:pos x="308" y="299"/>
                </a:cxn>
                <a:cxn ang="0">
                  <a:pos x="265" y="319"/>
                </a:cxn>
                <a:cxn ang="0">
                  <a:pos x="241" y="319"/>
                </a:cxn>
                <a:cxn ang="0">
                  <a:pos x="220" y="292"/>
                </a:cxn>
                <a:cxn ang="0">
                  <a:pos x="222" y="281"/>
                </a:cxn>
                <a:cxn ang="0">
                  <a:pos x="213" y="283"/>
                </a:cxn>
                <a:cxn ang="0">
                  <a:pos x="218" y="276"/>
                </a:cxn>
                <a:cxn ang="0">
                  <a:pos x="207" y="278"/>
                </a:cxn>
                <a:cxn ang="0">
                  <a:pos x="202" y="278"/>
                </a:cxn>
                <a:cxn ang="0">
                  <a:pos x="190" y="275"/>
                </a:cxn>
                <a:cxn ang="0">
                  <a:pos x="190" y="255"/>
                </a:cxn>
                <a:cxn ang="0">
                  <a:pos x="156" y="239"/>
                </a:cxn>
                <a:cxn ang="0">
                  <a:pos x="141" y="239"/>
                </a:cxn>
                <a:cxn ang="0">
                  <a:pos x="79" y="264"/>
                </a:cxn>
                <a:cxn ang="0">
                  <a:pos x="51" y="264"/>
                </a:cxn>
                <a:cxn ang="0">
                  <a:pos x="8" y="260"/>
                </a:cxn>
                <a:cxn ang="0">
                  <a:pos x="18" y="214"/>
                </a:cxn>
                <a:cxn ang="0">
                  <a:pos x="8" y="171"/>
                </a:cxn>
                <a:cxn ang="0">
                  <a:pos x="13" y="180"/>
                </a:cxn>
                <a:cxn ang="0">
                  <a:pos x="18" y="180"/>
                </a:cxn>
                <a:cxn ang="0">
                  <a:pos x="24" y="150"/>
                </a:cxn>
                <a:cxn ang="0">
                  <a:pos x="25" y="132"/>
                </a:cxn>
              </a:cxnLst>
              <a:rect l="0" t="0" r="r" b="b"/>
              <a:pathLst>
                <a:path w="398" h="319">
                  <a:moveTo>
                    <a:pt x="25" y="132"/>
                  </a:moveTo>
                  <a:cubicBezTo>
                    <a:pt x="26" y="136"/>
                    <a:pt x="28" y="136"/>
                    <a:pt x="30" y="138"/>
                  </a:cubicBezTo>
                  <a:cubicBezTo>
                    <a:pt x="34" y="135"/>
                    <a:pt x="34" y="131"/>
                    <a:pt x="38" y="127"/>
                  </a:cubicBezTo>
                  <a:cubicBezTo>
                    <a:pt x="45" y="120"/>
                    <a:pt x="53" y="124"/>
                    <a:pt x="57" y="116"/>
                  </a:cubicBezTo>
                  <a:cubicBezTo>
                    <a:pt x="63" y="118"/>
                    <a:pt x="62" y="116"/>
                    <a:pt x="65" y="116"/>
                  </a:cubicBezTo>
                  <a:cubicBezTo>
                    <a:pt x="72" y="116"/>
                    <a:pt x="75" y="108"/>
                    <a:pt x="84" y="108"/>
                  </a:cubicBezTo>
                  <a:cubicBezTo>
                    <a:pt x="89" y="108"/>
                    <a:pt x="96" y="108"/>
                    <a:pt x="100" y="106"/>
                  </a:cubicBezTo>
                  <a:cubicBezTo>
                    <a:pt x="106" y="104"/>
                    <a:pt x="115" y="91"/>
                    <a:pt x="117" y="85"/>
                  </a:cubicBezTo>
                  <a:cubicBezTo>
                    <a:pt x="117" y="85"/>
                    <a:pt x="116" y="83"/>
                    <a:pt x="115" y="81"/>
                  </a:cubicBezTo>
                  <a:cubicBezTo>
                    <a:pt x="121" y="78"/>
                    <a:pt x="120" y="74"/>
                    <a:pt x="125" y="72"/>
                  </a:cubicBezTo>
                  <a:cubicBezTo>
                    <a:pt x="125" y="78"/>
                    <a:pt x="128" y="80"/>
                    <a:pt x="130" y="83"/>
                  </a:cubicBezTo>
                  <a:cubicBezTo>
                    <a:pt x="131" y="79"/>
                    <a:pt x="131" y="78"/>
                    <a:pt x="131" y="75"/>
                  </a:cubicBezTo>
                  <a:cubicBezTo>
                    <a:pt x="133" y="73"/>
                    <a:pt x="131" y="69"/>
                    <a:pt x="133" y="67"/>
                  </a:cubicBezTo>
                  <a:cubicBezTo>
                    <a:pt x="133" y="67"/>
                    <a:pt x="134" y="69"/>
                    <a:pt x="134" y="70"/>
                  </a:cubicBezTo>
                  <a:cubicBezTo>
                    <a:pt x="134" y="70"/>
                    <a:pt x="134" y="70"/>
                    <a:pt x="134" y="70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40" y="64"/>
                    <a:pt x="141" y="61"/>
                    <a:pt x="141" y="58"/>
                  </a:cubicBezTo>
                  <a:cubicBezTo>
                    <a:pt x="148" y="58"/>
                    <a:pt x="146" y="59"/>
                    <a:pt x="149" y="58"/>
                  </a:cubicBezTo>
                  <a:cubicBezTo>
                    <a:pt x="152" y="53"/>
                    <a:pt x="152" y="51"/>
                    <a:pt x="155" y="47"/>
                  </a:cubicBezTo>
                  <a:cubicBezTo>
                    <a:pt x="160" y="50"/>
                    <a:pt x="160" y="41"/>
                    <a:pt x="162" y="39"/>
                  </a:cubicBezTo>
                  <a:cubicBezTo>
                    <a:pt x="165" y="41"/>
                    <a:pt x="169" y="39"/>
                    <a:pt x="172" y="40"/>
                  </a:cubicBezTo>
                  <a:cubicBezTo>
                    <a:pt x="178" y="42"/>
                    <a:pt x="176" y="54"/>
                    <a:pt x="181" y="54"/>
                  </a:cubicBezTo>
                  <a:cubicBezTo>
                    <a:pt x="182" y="54"/>
                    <a:pt x="183" y="53"/>
                    <a:pt x="184" y="51"/>
                  </a:cubicBezTo>
                  <a:cubicBezTo>
                    <a:pt x="186" y="53"/>
                    <a:pt x="187" y="51"/>
                    <a:pt x="189" y="51"/>
                  </a:cubicBezTo>
                  <a:cubicBezTo>
                    <a:pt x="194" y="51"/>
                    <a:pt x="193" y="50"/>
                    <a:pt x="193" y="46"/>
                  </a:cubicBezTo>
                  <a:cubicBezTo>
                    <a:pt x="193" y="40"/>
                    <a:pt x="200" y="36"/>
                    <a:pt x="201" y="30"/>
                  </a:cubicBezTo>
                  <a:cubicBezTo>
                    <a:pt x="212" y="18"/>
                    <a:pt x="224" y="26"/>
                    <a:pt x="226" y="20"/>
                  </a:cubicBezTo>
                  <a:cubicBezTo>
                    <a:pt x="224" y="13"/>
                    <a:pt x="219" y="13"/>
                    <a:pt x="220" y="9"/>
                  </a:cubicBezTo>
                  <a:cubicBezTo>
                    <a:pt x="224" y="9"/>
                    <a:pt x="227" y="7"/>
                    <a:pt x="230" y="6"/>
                  </a:cubicBezTo>
                  <a:cubicBezTo>
                    <a:pt x="232" y="17"/>
                    <a:pt x="241" y="21"/>
                    <a:pt x="251" y="21"/>
                  </a:cubicBezTo>
                  <a:cubicBezTo>
                    <a:pt x="252" y="21"/>
                    <a:pt x="255" y="20"/>
                    <a:pt x="257" y="20"/>
                  </a:cubicBezTo>
                  <a:cubicBezTo>
                    <a:pt x="258" y="21"/>
                    <a:pt x="260" y="22"/>
                    <a:pt x="262" y="22"/>
                  </a:cubicBezTo>
                  <a:cubicBezTo>
                    <a:pt x="264" y="22"/>
                    <a:pt x="264" y="20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25"/>
                    <a:pt x="265" y="25"/>
                    <a:pt x="265" y="25"/>
                  </a:cubicBezTo>
                  <a:cubicBezTo>
                    <a:pt x="265" y="25"/>
                    <a:pt x="265" y="25"/>
                    <a:pt x="265" y="25"/>
                  </a:cubicBezTo>
                  <a:cubicBezTo>
                    <a:pt x="265" y="29"/>
                    <a:pt x="251" y="48"/>
                    <a:pt x="248" y="50"/>
                  </a:cubicBezTo>
                  <a:cubicBezTo>
                    <a:pt x="256" y="54"/>
                    <a:pt x="252" y="58"/>
                    <a:pt x="257" y="61"/>
                  </a:cubicBezTo>
                  <a:cubicBezTo>
                    <a:pt x="259" y="64"/>
                    <a:pt x="262" y="61"/>
                    <a:pt x="264" y="62"/>
                  </a:cubicBezTo>
                  <a:cubicBezTo>
                    <a:pt x="270" y="64"/>
                    <a:pt x="271" y="69"/>
                    <a:pt x="277" y="72"/>
                  </a:cubicBezTo>
                  <a:cubicBezTo>
                    <a:pt x="284" y="74"/>
                    <a:pt x="284" y="84"/>
                    <a:pt x="292" y="84"/>
                  </a:cubicBezTo>
                  <a:cubicBezTo>
                    <a:pt x="302" y="84"/>
                    <a:pt x="312" y="56"/>
                    <a:pt x="312" y="44"/>
                  </a:cubicBezTo>
                  <a:cubicBezTo>
                    <a:pt x="312" y="25"/>
                    <a:pt x="324" y="17"/>
                    <a:pt x="324" y="0"/>
                  </a:cubicBezTo>
                  <a:cubicBezTo>
                    <a:pt x="325" y="5"/>
                    <a:pt x="331" y="12"/>
                    <a:pt x="333" y="13"/>
                  </a:cubicBezTo>
                  <a:cubicBezTo>
                    <a:pt x="333" y="15"/>
                    <a:pt x="330" y="15"/>
                    <a:pt x="330" y="15"/>
                  </a:cubicBezTo>
                  <a:cubicBezTo>
                    <a:pt x="330" y="21"/>
                    <a:pt x="333" y="21"/>
                    <a:pt x="333" y="25"/>
                  </a:cubicBezTo>
                  <a:cubicBezTo>
                    <a:pt x="333" y="30"/>
                    <a:pt x="331" y="32"/>
                    <a:pt x="331" y="36"/>
                  </a:cubicBezTo>
                  <a:cubicBezTo>
                    <a:pt x="331" y="41"/>
                    <a:pt x="336" y="44"/>
                    <a:pt x="339" y="44"/>
                  </a:cubicBezTo>
                  <a:cubicBezTo>
                    <a:pt x="339" y="47"/>
                    <a:pt x="343" y="48"/>
                    <a:pt x="344" y="48"/>
                  </a:cubicBezTo>
                  <a:cubicBezTo>
                    <a:pt x="344" y="67"/>
                    <a:pt x="350" y="80"/>
                    <a:pt x="350" y="97"/>
                  </a:cubicBezTo>
                  <a:cubicBezTo>
                    <a:pt x="350" y="99"/>
                    <a:pt x="357" y="99"/>
                    <a:pt x="358" y="102"/>
                  </a:cubicBezTo>
                  <a:cubicBezTo>
                    <a:pt x="361" y="105"/>
                    <a:pt x="362" y="107"/>
                    <a:pt x="364" y="107"/>
                  </a:cubicBezTo>
                  <a:cubicBezTo>
                    <a:pt x="364" y="112"/>
                    <a:pt x="370" y="132"/>
                    <a:pt x="373" y="135"/>
                  </a:cubicBezTo>
                  <a:cubicBezTo>
                    <a:pt x="374" y="136"/>
                    <a:pt x="381" y="136"/>
                    <a:pt x="383" y="137"/>
                  </a:cubicBezTo>
                  <a:cubicBezTo>
                    <a:pt x="382" y="141"/>
                    <a:pt x="382" y="141"/>
                    <a:pt x="378" y="142"/>
                  </a:cubicBezTo>
                  <a:cubicBezTo>
                    <a:pt x="382" y="151"/>
                    <a:pt x="389" y="160"/>
                    <a:pt x="395" y="168"/>
                  </a:cubicBezTo>
                  <a:cubicBezTo>
                    <a:pt x="396" y="167"/>
                    <a:pt x="398" y="165"/>
                    <a:pt x="398" y="163"/>
                  </a:cubicBezTo>
                  <a:cubicBezTo>
                    <a:pt x="398" y="165"/>
                    <a:pt x="398" y="167"/>
                    <a:pt x="398" y="169"/>
                  </a:cubicBezTo>
                  <a:cubicBezTo>
                    <a:pt x="398" y="169"/>
                    <a:pt x="398" y="169"/>
                    <a:pt x="398" y="169"/>
                  </a:cubicBezTo>
                  <a:cubicBezTo>
                    <a:pt x="392" y="186"/>
                    <a:pt x="392" y="186"/>
                    <a:pt x="392" y="186"/>
                  </a:cubicBezTo>
                  <a:cubicBezTo>
                    <a:pt x="392" y="186"/>
                    <a:pt x="392" y="186"/>
                    <a:pt x="392" y="186"/>
                  </a:cubicBezTo>
                  <a:cubicBezTo>
                    <a:pt x="394" y="200"/>
                    <a:pt x="382" y="213"/>
                    <a:pt x="376" y="223"/>
                  </a:cubicBezTo>
                  <a:cubicBezTo>
                    <a:pt x="369" y="233"/>
                    <a:pt x="362" y="255"/>
                    <a:pt x="345" y="255"/>
                  </a:cubicBezTo>
                  <a:cubicBezTo>
                    <a:pt x="345" y="267"/>
                    <a:pt x="331" y="271"/>
                    <a:pt x="324" y="279"/>
                  </a:cubicBezTo>
                  <a:cubicBezTo>
                    <a:pt x="317" y="286"/>
                    <a:pt x="317" y="290"/>
                    <a:pt x="308" y="299"/>
                  </a:cubicBezTo>
                  <a:cubicBezTo>
                    <a:pt x="304" y="304"/>
                    <a:pt x="306" y="308"/>
                    <a:pt x="301" y="308"/>
                  </a:cubicBezTo>
                  <a:cubicBezTo>
                    <a:pt x="296" y="308"/>
                    <a:pt x="294" y="308"/>
                    <a:pt x="292" y="308"/>
                  </a:cubicBezTo>
                  <a:cubicBezTo>
                    <a:pt x="285" y="308"/>
                    <a:pt x="280" y="316"/>
                    <a:pt x="265" y="319"/>
                  </a:cubicBezTo>
                  <a:cubicBezTo>
                    <a:pt x="265" y="317"/>
                    <a:pt x="265" y="317"/>
                    <a:pt x="265" y="317"/>
                  </a:cubicBezTo>
                  <a:cubicBezTo>
                    <a:pt x="258" y="317"/>
                    <a:pt x="258" y="311"/>
                    <a:pt x="258" y="308"/>
                  </a:cubicBezTo>
                  <a:cubicBezTo>
                    <a:pt x="252" y="312"/>
                    <a:pt x="245" y="319"/>
                    <a:pt x="241" y="319"/>
                  </a:cubicBezTo>
                  <a:cubicBezTo>
                    <a:pt x="240" y="319"/>
                    <a:pt x="238" y="317"/>
                    <a:pt x="238" y="316"/>
                  </a:cubicBezTo>
                  <a:cubicBezTo>
                    <a:pt x="229" y="316"/>
                    <a:pt x="215" y="312"/>
                    <a:pt x="215" y="304"/>
                  </a:cubicBezTo>
                  <a:cubicBezTo>
                    <a:pt x="215" y="298"/>
                    <a:pt x="220" y="298"/>
                    <a:pt x="220" y="292"/>
                  </a:cubicBezTo>
                  <a:cubicBezTo>
                    <a:pt x="220" y="292"/>
                    <a:pt x="220" y="292"/>
                    <a:pt x="220" y="292"/>
                  </a:cubicBezTo>
                  <a:cubicBezTo>
                    <a:pt x="220" y="285"/>
                    <a:pt x="220" y="285"/>
                    <a:pt x="220" y="285"/>
                  </a:cubicBezTo>
                  <a:cubicBezTo>
                    <a:pt x="222" y="281"/>
                    <a:pt x="222" y="281"/>
                    <a:pt x="222" y="281"/>
                  </a:cubicBezTo>
                  <a:cubicBezTo>
                    <a:pt x="222" y="281"/>
                    <a:pt x="222" y="281"/>
                    <a:pt x="222" y="281"/>
                  </a:cubicBezTo>
                  <a:cubicBezTo>
                    <a:pt x="214" y="281"/>
                    <a:pt x="214" y="281"/>
                    <a:pt x="214" y="281"/>
                  </a:cubicBezTo>
                  <a:cubicBezTo>
                    <a:pt x="213" y="283"/>
                    <a:pt x="213" y="283"/>
                    <a:pt x="213" y="283"/>
                  </a:cubicBezTo>
                  <a:cubicBezTo>
                    <a:pt x="213" y="283"/>
                    <a:pt x="213" y="283"/>
                    <a:pt x="213" y="283"/>
                  </a:cubicBezTo>
                  <a:cubicBezTo>
                    <a:pt x="214" y="280"/>
                    <a:pt x="216" y="279"/>
                    <a:pt x="218" y="276"/>
                  </a:cubicBezTo>
                  <a:cubicBezTo>
                    <a:pt x="218" y="276"/>
                    <a:pt x="218" y="276"/>
                    <a:pt x="218" y="276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12" y="270"/>
                    <a:pt x="212" y="276"/>
                    <a:pt x="207" y="278"/>
                  </a:cubicBezTo>
                  <a:cubicBezTo>
                    <a:pt x="207" y="278"/>
                    <a:pt x="207" y="278"/>
                    <a:pt x="207" y="278"/>
                  </a:cubicBezTo>
                  <a:cubicBezTo>
                    <a:pt x="202" y="278"/>
                    <a:pt x="202" y="278"/>
                    <a:pt x="202" y="278"/>
                  </a:cubicBezTo>
                  <a:cubicBezTo>
                    <a:pt x="202" y="278"/>
                    <a:pt x="202" y="278"/>
                    <a:pt x="202" y="278"/>
                  </a:cubicBezTo>
                  <a:cubicBezTo>
                    <a:pt x="211" y="269"/>
                    <a:pt x="216" y="262"/>
                    <a:pt x="222" y="254"/>
                  </a:cubicBezTo>
                  <a:cubicBezTo>
                    <a:pt x="220" y="251"/>
                    <a:pt x="216" y="256"/>
                    <a:pt x="214" y="257"/>
                  </a:cubicBezTo>
                  <a:cubicBezTo>
                    <a:pt x="212" y="260"/>
                    <a:pt x="192" y="275"/>
                    <a:pt x="190" y="275"/>
                  </a:cubicBezTo>
                  <a:cubicBezTo>
                    <a:pt x="190" y="275"/>
                    <a:pt x="190" y="275"/>
                    <a:pt x="190" y="275"/>
                  </a:cubicBezTo>
                  <a:cubicBezTo>
                    <a:pt x="190" y="255"/>
                    <a:pt x="190" y="255"/>
                    <a:pt x="190" y="255"/>
                  </a:cubicBezTo>
                  <a:cubicBezTo>
                    <a:pt x="190" y="255"/>
                    <a:pt x="190" y="255"/>
                    <a:pt x="190" y="255"/>
                  </a:cubicBezTo>
                  <a:cubicBezTo>
                    <a:pt x="186" y="254"/>
                    <a:pt x="184" y="252"/>
                    <a:pt x="186" y="248"/>
                  </a:cubicBezTo>
                  <a:cubicBezTo>
                    <a:pt x="181" y="243"/>
                    <a:pt x="170" y="236"/>
                    <a:pt x="162" y="236"/>
                  </a:cubicBezTo>
                  <a:cubicBezTo>
                    <a:pt x="159" y="236"/>
                    <a:pt x="157" y="238"/>
                    <a:pt x="156" y="239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30" y="245"/>
                    <a:pt x="124" y="243"/>
                    <a:pt x="113" y="246"/>
                  </a:cubicBezTo>
                  <a:cubicBezTo>
                    <a:pt x="108" y="248"/>
                    <a:pt x="94" y="252"/>
                    <a:pt x="91" y="255"/>
                  </a:cubicBezTo>
                  <a:cubicBezTo>
                    <a:pt x="87" y="260"/>
                    <a:pt x="86" y="264"/>
                    <a:pt x="79" y="264"/>
                  </a:cubicBezTo>
                  <a:cubicBezTo>
                    <a:pt x="79" y="264"/>
                    <a:pt x="79" y="264"/>
                    <a:pt x="79" y="264"/>
                  </a:cubicBezTo>
                  <a:cubicBezTo>
                    <a:pt x="51" y="264"/>
                    <a:pt x="51" y="264"/>
                    <a:pt x="51" y="264"/>
                  </a:cubicBezTo>
                  <a:cubicBezTo>
                    <a:pt x="51" y="264"/>
                    <a:pt x="51" y="264"/>
                    <a:pt x="51" y="264"/>
                  </a:cubicBezTo>
                  <a:cubicBezTo>
                    <a:pt x="36" y="268"/>
                    <a:pt x="35" y="275"/>
                    <a:pt x="18" y="275"/>
                  </a:cubicBezTo>
                  <a:cubicBezTo>
                    <a:pt x="7" y="275"/>
                    <a:pt x="0" y="271"/>
                    <a:pt x="0" y="263"/>
                  </a:cubicBezTo>
                  <a:cubicBezTo>
                    <a:pt x="0" y="260"/>
                    <a:pt x="6" y="260"/>
                    <a:pt x="8" y="260"/>
                  </a:cubicBezTo>
                  <a:cubicBezTo>
                    <a:pt x="13" y="257"/>
                    <a:pt x="18" y="245"/>
                    <a:pt x="18" y="238"/>
                  </a:cubicBezTo>
                  <a:cubicBezTo>
                    <a:pt x="18" y="232"/>
                    <a:pt x="12" y="231"/>
                    <a:pt x="12" y="226"/>
                  </a:cubicBezTo>
                  <a:cubicBezTo>
                    <a:pt x="12" y="219"/>
                    <a:pt x="18" y="220"/>
                    <a:pt x="18" y="214"/>
                  </a:cubicBezTo>
                  <a:cubicBezTo>
                    <a:pt x="18" y="201"/>
                    <a:pt x="10" y="187"/>
                    <a:pt x="8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9" y="175"/>
                    <a:pt x="10" y="178"/>
                    <a:pt x="13" y="180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13" y="178"/>
                    <a:pt x="15" y="180"/>
                    <a:pt x="18" y="180"/>
                  </a:cubicBezTo>
                  <a:cubicBezTo>
                    <a:pt x="19" y="178"/>
                    <a:pt x="23" y="175"/>
                    <a:pt x="23" y="173"/>
                  </a:cubicBezTo>
                  <a:cubicBezTo>
                    <a:pt x="23" y="167"/>
                    <a:pt x="16" y="164"/>
                    <a:pt x="16" y="160"/>
                  </a:cubicBezTo>
                  <a:cubicBezTo>
                    <a:pt x="16" y="155"/>
                    <a:pt x="21" y="150"/>
                    <a:pt x="24" y="150"/>
                  </a:cubicBezTo>
                  <a:cubicBezTo>
                    <a:pt x="24" y="148"/>
                    <a:pt x="24" y="146"/>
                    <a:pt x="24" y="144"/>
                  </a:cubicBezTo>
                  <a:cubicBezTo>
                    <a:pt x="24" y="139"/>
                    <a:pt x="25" y="137"/>
                    <a:pt x="25" y="132"/>
                  </a:cubicBezTo>
                  <a:cubicBezTo>
                    <a:pt x="25" y="132"/>
                    <a:pt x="25" y="132"/>
                    <a:pt x="25" y="13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39" name="Freeform 433" descr="Dark vertical"/>
            <p:cNvSpPr>
              <a:spLocks/>
            </p:cNvSpPr>
            <p:nvPr/>
          </p:nvSpPr>
          <p:spPr bwMode="auto">
            <a:xfrm>
              <a:off x="5151438" y="4264593"/>
              <a:ext cx="22225" cy="952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3" y="2"/>
                </a:cxn>
                <a:cxn ang="0">
                  <a:pos x="7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3" h="5">
                  <a:moveTo>
                    <a:pt x="0" y="5"/>
                  </a:moveTo>
                  <a:cubicBezTo>
                    <a:pt x="3" y="4"/>
                    <a:pt x="10" y="0"/>
                    <a:pt x="13" y="2"/>
                  </a:cubicBezTo>
                  <a:cubicBezTo>
                    <a:pt x="11" y="4"/>
                    <a:pt x="10" y="5"/>
                    <a:pt x="7" y="5"/>
                  </a:cubicBezTo>
                  <a:cubicBezTo>
                    <a:pt x="2" y="5"/>
                    <a:pt x="3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0" name="Freeform 434" descr="Dark vertical"/>
            <p:cNvSpPr>
              <a:spLocks/>
            </p:cNvSpPr>
            <p:nvPr/>
          </p:nvSpPr>
          <p:spPr bwMode="auto">
            <a:xfrm>
              <a:off x="5268913" y="3823268"/>
              <a:ext cx="9525" cy="11112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5" y="6"/>
                </a:cxn>
                <a:cxn ang="0">
                  <a:pos x="5" y="6"/>
                </a:cxn>
              </a:cxnLst>
              <a:rect l="0" t="0" r="r" b="b"/>
              <a:pathLst>
                <a:path w="5" h="6">
                  <a:moveTo>
                    <a:pt x="5" y="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1" name="Freeform 435" descr="Dark vertical"/>
            <p:cNvSpPr>
              <a:spLocks/>
            </p:cNvSpPr>
            <p:nvPr/>
          </p:nvSpPr>
          <p:spPr bwMode="auto">
            <a:xfrm>
              <a:off x="5168900" y="3769293"/>
              <a:ext cx="23813" cy="14287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4" y="1"/>
                </a:cxn>
                <a:cxn ang="0">
                  <a:pos x="9" y="0"/>
                </a:cxn>
                <a:cxn ang="0">
                  <a:pos x="0" y="3"/>
                </a:cxn>
                <a:cxn ang="0">
                  <a:pos x="10" y="8"/>
                </a:cxn>
                <a:cxn ang="0">
                  <a:pos x="10" y="8"/>
                </a:cxn>
              </a:cxnLst>
              <a:rect l="0" t="0" r="r" b="b"/>
              <a:pathLst>
                <a:path w="14" h="8">
                  <a:moveTo>
                    <a:pt x="10" y="8"/>
                  </a:moveTo>
                  <a:cubicBezTo>
                    <a:pt x="14" y="8"/>
                    <a:pt x="13" y="3"/>
                    <a:pt x="14" y="1"/>
                  </a:cubicBezTo>
                  <a:cubicBezTo>
                    <a:pt x="13" y="0"/>
                    <a:pt x="11" y="0"/>
                    <a:pt x="9" y="0"/>
                  </a:cubicBezTo>
                  <a:cubicBezTo>
                    <a:pt x="5" y="0"/>
                    <a:pt x="3" y="2"/>
                    <a:pt x="0" y="3"/>
                  </a:cubicBezTo>
                  <a:cubicBezTo>
                    <a:pt x="1" y="5"/>
                    <a:pt x="9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2" name="Freeform 436" descr="Dark vertical"/>
            <p:cNvSpPr>
              <a:spLocks/>
            </p:cNvSpPr>
            <p:nvPr/>
          </p:nvSpPr>
          <p:spPr bwMode="auto">
            <a:xfrm>
              <a:off x="5502275" y="4012180"/>
              <a:ext cx="15875" cy="1746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10">
                  <a:moveTo>
                    <a:pt x="0" y="2"/>
                  </a:moveTo>
                  <a:cubicBezTo>
                    <a:pt x="0" y="5"/>
                    <a:pt x="4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6" y="6"/>
                    <a:pt x="4" y="4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3" name="Freeform 437" descr="Dark vertical"/>
            <p:cNvSpPr>
              <a:spLocks/>
            </p:cNvSpPr>
            <p:nvPr/>
          </p:nvSpPr>
          <p:spPr bwMode="auto">
            <a:xfrm>
              <a:off x="5221288" y="4370955"/>
              <a:ext cx="68262" cy="55563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0" y="24"/>
                </a:cxn>
                <a:cxn ang="0">
                  <a:pos x="9" y="0"/>
                </a:cxn>
                <a:cxn ang="0">
                  <a:pos x="19" y="5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20" y="25"/>
                </a:cxn>
                <a:cxn ang="0">
                  <a:pos x="19" y="23"/>
                </a:cxn>
                <a:cxn ang="0">
                  <a:pos x="4" y="31"/>
                </a:cxn>
                <a:cxn ang="0">
                  <a:pos x="4" y="31"/>
                </a:cxn>
              </a:cxnLst>
              <a:rect l="0" t="0" r="r" b="b"/>
              <a:pathLst>
                <a:path w="38" h="31">
                  <a:moveTo>
                    <a:pt x="4" y="31"/>
                  </a:moveTo>
                  <a:cubicBezTo>
                    <a:pt x="2" y="28"/>
                    <a:pt x="0" y="26"/>
                    <a:pt x="0" y="24"/>
                  </a:cubicBezTo>
                  <a:cubicBezTo>
                    <a:pt x="0" y="17"/>
                    <a:pt x="5" y="0"/>
                    <a:pt x="9" y="0"/>
                  </a:cubicBezTo>
                  <a:cubicBezTo>
                    <a:pt x="14" y="0"/>
                    <a:pt x="16" y="5"/>
                    <a:pt x="19" y="5"/>
                  </a:cubicBezTo>
                  <a:cubicBezTo>
                    <a:pt x="24" y="5"/>
                    <a:pt x="26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3" y="10"/>
                    <a:pt x="20" y="15"/>
                    <a:pt x="20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3" y="24"/>
                    <a:pt x="13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4" name="Freeform 438" descr="Dark vertical"/>
            <p:cNvSpPr>
              <a:spLocks/>
            </p:cNvSpPr>
            <p:nvPr/>
          </p:nvSpPr>
          <p:spPr bwMode="auto">
            <a:xfrm>
              <a:off x="5367338" y="3594668"/>
              <a:ext cx="165100" cy="1619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1" y="25"/>
                </a:cxn>
                <a:cxn ang="0">
                  <a:pos x="51" y="30"/>
                </a:cxn>
                <a:cxn ang="0">
                  <a:pos x="68" y="45"/>
                </a:cxn>
                <a:cxn ang="0">
                  <a:pos x="63" y="46"/>
                </a:cxn>
                <a:cxn ang="0">
                  <a:pos x="63" y="51"/>
                </a:cxn>
                <a:cxn ang="0">
                  <a:pos x="79" y="70"/>
                </a:cxn>
                <a:cxn ang="0">
                  <a:pos x="88" y="82"/>
                </a:cxn>
                <a:cxn ang="0">
                  <a:pos x="93" y="83"/>
                </a:cxn>
                <a:cxn ang="0">
                  <a:pos x="87" y="89"/>
                </a:cxn>
                <a:cxn ang="0">
                  <a:pos x="33" y="57"/>
                </a:cxn>
                <a:cxn ang="0">
                  <a:pos x="19" y="64"/>
                </a:cxn>
                <a:cxn ang="0">
                  <a:pos x="24" y="68"/>
                </a:cxn>
                <a:cxn ang="0">
                  <a:pos x="19" y="76"/>
                </a:cxn>
                <a:cxn ang="0">
                  <a:pos x="19" y="76"/>
                </a:cxn>
                <a:cxn ang="0">
                  <a:pos x="16" y="72"/>
                </a:cxn>
                <a:cxn ang="0">
                  <a:pos x="16" y="72"/>
                </a:cxn>
                <a:cxn ang="0">
                  <a:pos x="4" y="76"/>
                </a:cxn>
                <a:cxn ang="0">
                  <a:pos x="4" y="76"/>
                </a:cxn>
                <a:cxn ang="0">
                  <a:pos x="3" y="48"/>
                </a:cxn>
                <a:cxn ang="0">
                  <a:pos x="0" y="44"/>
                </a:cxn>
                <a:cxn ang="0">
                  <a:pos x="3" y="41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93" h="89">
                  <a:moveTo>
                    <a:pt x="4" y="0"/>
                  </a:moveTo>
                  <a:cubicBezTo>
                    <a:pt x="41" y="10"/>
                    <a:pt x="33" y="16"/>
                    <a:pt x="51" y="25"/>
                  </a:cubicBezTo>
                  <a:cubicBezTo>
                    <a:pt x="50" y="29"/>
                    <a:pt x="51" y="28"/>
                    <a:pt x="51" y="30"/>
                  </a:cubicBezTo>
                  <a:cubicBezTo>
                    <a:pt x="51" y="30"/>
                    <a:pt x="67" y="45"/>
                    <a:pt x="68" y="45"/>
                  </a:cubicBezTo>
                  <a:cubicBezTo>
                    <a:pt x="67" y="46"/>
                    <a:pt x="64" y="46"/>
                    <a:pt x="63" y="46"/>
                  </a:cubicBezTo>
                  <a:cubicBezTo>
                    <a:pt x="63" y="47"/>
                    <a:pt x="63" y="49"/>
                    <a:pt x="63" y="51"/>
                  </a:cubicBezTo>
                  <a:cubicBezTo>
                    <a:pt x="63" y="58"/>
                    <a:pt x="71" y="70"/>
                    <a:pt x="79" y="70"/>
                  </a:cubicBezTo>
                  <a:cubicBezTo>
                    <a:pt x="79" y="78"/>
                    <a:pt x="88" y="77"/>
                    <a:pt x="88" y="82"/>
                  </a:cubicBezTo>
                  <a:cubicBezTo>
                    <a:pt x="88" y="83"/>
                    <a:pt x="92" y="83"/>
                    <a:pt x="93" y="83"/>
                  </a:cubicBezTo>
                  <a:cubicBezTo>
                    <a:pt x="93" y="86"/>
                    <a:pt x="89" y="89"/>
                    <a:pt x="87" y="89"/>
                  </a:cubicBezTo>
                  <a:cubicBezTo>
                    <a:pt x="56" y="89"/>
                    <a:pt x="57" y="57"/>
                    <a:pt x="33" y="57"/>
                  </a:cubicBezTo>
                  <a:cubicBezTo>
                    <a:pt x="24" y="57"/>
                    <a:pt x="24" y="62"/>
                    <a:pt x="19" y="64"/>
                  </a:cubicBezTo>
                  <a:cubicBezTo>
                    <a:pt x="23" y="66"/>
                    <a:pt x="24" y="65"/>
                    <a:pt x="24" y="68"/>
                  </a:cubicBezTo>
                  <a:cubicBezTo>
                    <a:pt x="24" y="70"/>
                    <a:pt x="20" y="76"/>
                    <a:pt x="1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2" y="74"/>
                    <a:pt x="4" y="76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5" name="Freeform 439" descr="Dark vertical"/>
            <p:cNvSpPr>
              <a:spLocks/>
            </p:cNvSpPr>
            <p:nvPr/>
          </p:nvSpPr>
          <p:spPr bwMode="auto">
            <a:xfrm>
              <a:off x="5502275" y="3586730"/>
              <a:ext cx="73025" cy="80963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43" y="20"/>
                </a:cxn>
                <a:cxn ang="0">
                  <a:pos x="14" y="44"/>
                </a:cxn>
                <a:cxn ang="0">
                  <a:pos x="0" y="40"/>
                </a:cxn>
                <a:cxn ang="0">
                  <a:pos x="7" y="33"/>
                </a:cxn>
                <a:cxn ang="0">
                  <a:pos x="9" y="38"/>
                </a:cxn>
                <a:cxn ang="0">
                  <a:pos x="14" y="32"/>
                </a:cxn>
                <a:cxn ang="0">
                  <a:pos x="18" y="32"/>
                </a:cxn>
                <a:cxn ang="0">
                  <a:pos x="38" y="18"/>
                </a:cxn>
                <a:cxn ang="0">
                  <a:pos x="35" y="12"/>
                </a:cxn>
                <a:cxn ang="0">
                  <a:pos x="31" y="8"/>
                </a:cxn>
                <a:cxn ang="0">
                  <a:pos x="31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14" y="2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43" h="44">
                  <a:moveTo>
                    <a:pt x="22" y="0"/>
                  </a:moveTo>
                  <a:cubicBezTo>
                    <a:pt x="31" y="0"/>
                    <a:pt x="43" y="15"/>
                    <a:pt x="43" y="20"/>
                  </a:cubicBezTo>
                  <a:cubicBezTo>
                    <a:pt x="43" y="32"/>
                    <a:pt x="28" y="44"/>
                    <a:pt x="14" y="44"/>
                  </a:cubicBezTo>
                  <a:cubicBezTo>
                    <a:pt x="10" y="44"/>
                    <a:pt x="5" y="40"/>
                    <a:pt x="0" y="40"/>
                  </a:cubicBezTo>
                  <a:cubicBezTo>
                    <a:pt x="1" y="35"/>
                    <a:pt x="4" y="34"/>
                    <a:pt x="7" y="33"/>
                  </a:cubicBezTo>
                  <a:cubicBezTo>
                    <a:pt x="9" y="34"/>
                    <a:pt x="9" y="37"/>
                    <a:pt x="9" y="38"/>
                  </a:cubicBezTo>
                  <a:cubicBezTo>
                    <a:pt x="12" y="35"/>
                    <a:pt x="12" y="35"/>
                    <a:pt x="14" y="32"/>
                  </a:cubicBezTo>
                  <a:cubicBezTo>
                    <a:pt x="16" y="33"/>
                    <a:pt x="17" y="32"/>
                    <a:pt x="18" y="32"/>
                  </a:cubicBezTo>
                  <a:cubicBezTo>
                    <a:pt x="22" y="32"/>
                    <a:pt x="38" y="24"/>
                    <a:pt x="38" y="18"/>
                  </a:cubicBezTo>
                  <a:cubicBezTo>
                    <a:pt x="38" y="15"/>
                    <a:pt x="36" y="14"/>
                    <a:pt x="35" y="12"/>
                  </a:cubicBezTo>
                  <a:cubicBezTo>
                    <a:pt x="33" y="12"/>
                    <a:pt x="31" y="11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7"/>
                    <a:pt x="24" y="5"/>
                    <a:pt x="24" y="4"/>
                  </a:cubicBezTo>
                  <a:cubicBezTo>
                    <a:pt x="20" y="1"/>
                    <a:pt x="17" y="0"/>
                    <a:pt x="14" y="2"/>
                  </a:cubicBezTo>
                  <a:cubicBezTo>
                    <a:pt x="17" y="1"/>
                    <a:pt x="18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6" name="Freeform 440" descr="Dark vertical"/>
            <p:cNvSpPr>
              <a:spLocks/>
            </p:cNvSpPr>
            <p:nvPr/>
          </p:nvSpPr>
          <p:spPr bwMode="auto">
            <a:xfrm>
              <a:off x="5521325" y="3715318"/>
              <a:ext cx="20638" cy="25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5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5">
                  <a:moveTo>
                    <a:pt x="0" y="0"/>
                  </a:moveTo>
                  <a:cubicBezTo>
                    <a:pt x="0" y="10"/>
                    <a:pt x="4" y="11"/>
                    <a:pt x="6" y="15"/>
                  </a:cubicBezTo>
                  <a:cubicBezTo>
                    <a:pt x="8" y="11"/>
                    <a:pt x="12" y="10"/>
                    <a:pt x="12" y="6"/>
                  </a:cubicBezTo>
                  <a:cubicBezTo>
                    <a:pt x="12" y="4"/>
                    <a:pt x="12" y="1"/>
                    <a:pt x="12" y="0"/>
                  </a:cubicBezTo>
                  <a:cubicBezTo>
                    <a:pt x="7" y="0"/>
                    <a:pt x="5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7" name="Freeform 441" descr="Dark vertical"/>
            <p:cNvSpPr>
              <a:spLocks/>
            </p:cNvSpPr>
            <p:nvPr/>
          </p:nvSpPr>
          <p:spPr bwMode="auto">
            <a:xfrm>
              <a:off x="5567363" y="3721668"/>
              <a:ext cx="7937" cy="142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cubicBezTo>
                    <a:pt x="1" y="2"/>
                    <a:pt x="1" y="6"/>
                    <a:pt x="4" y="8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6" y="3"/>
                    <a:pt x="4" y="2"/>
                    <a:pt x="4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8" name="Freeform 442" descr="Dark vertical"/>
            <p:cNvSpPr>
              <a:spLocks/>
            </p:cNvSpPr>
            <p:nvPr/>
          </p:nvSpPr>
          <p:spPr bwMode="auto">
            <a:xfrm>
              <a:off x="5607050" y="3645468"/>
              <a:ext cx="22225" cy="34925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2" y="0"/>
                </a:cxn>
                <a:cxn ang="0">
                  <a:pos x="6" y="17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7"/>
                </a:cxn>
              </a:cxnLst>
              <a:rect l="0" t="0" r="r" b="b"/>
              <a:pathLst>
                <a:path w="13" h="19">
                  <a:moveTo>
                    <a:pt x="13" y="17"/>
                  </a:moveTo>
                  <a:cubicBezTo>
                    <a:pt x="8" y="10"/>
                    <a:pt x="7" y="6"/>
                    <a:pt x="2" y="0"/>
                  </a:cubicBezTo>
                  <a:cubicBezTo>
                    <a:pt x="0" y="7"/>
                    <a:pt x="0" y="17"/>
                    <a:pt x="6" y="17"/>
                  </a:cubicBezTo>
                  <a:cubicBezTo>
                    <a:pt x="8" y="17"/>
                    <a:pt x="10" y="18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7"/>
                    <a:pt x="13" y="17"/>
                    <a:pt x="13" y="1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49" name="Freeform 443" descr="Dark vertical"/>
            <p:cNvSpPr>
              <a:spLocks/>
            </p:cNvSpPr>
            <p:nvPr/>
          </p:nvSpPr>
          <p:spPr bwMode="auto">
            <a:xfrm>
              <a:off x="5688013" y="3769293"/>
              <a:ext cx="11112" cy="11112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cubicBezTo>
                    <a:pt x="3" y="5"/>
                    <a:pt x="1" y="3"/>
                    <a:pt x="0" y="0"/>
                  </a:cubicBezTo>
                  <a:cubicBezTo>
                    <a:pt x="3" y="1"/>
                    <a:pt x="6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0" name="Freeform 444" descr="Dark vertical"/>
            <p:cNvSpPr>
              <a:spLocks/>
            </p:cNvSpPr>
            <p:nvPr/>
          </p:nvSpPr>
          <p:spPr bwMode="auto">
            <a:xfrm>
              <a:off x="5718175" y="3745480"/>
              <a:ext cx="17463" cy="1270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cubicBezTo>
                    <a:pt x="5" y="6"/>
                    <a:pt x="8" y="8"/>
                    <a:pt x="9" y="8"/>
                  </a:cubicBezTo>
                  <a:cubicBezTo>
                    <a:pt x="7" y="3"/>
                    <a:pt x="5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1" name="Freeform 445" descr="Dark vertical"/>
            <p:cNvSpPr>
              <a:spLocks/>
            </p:cNvSpPr>
            <p:nvPr/>
          </p:nvSpPr>
          <p:spPr bwMode="auto">
            <a:xfrm>
              <a:off x="5794375" y="3756593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2" name="Freeform 446" descr="Dark vertical"/>
            <p:cNvSpPr>
              <a:spLocks/>
            </p:cNvSpPr>
            <p:nvPr/>
          </p:nvSpPr>
          <p:spPr bwMode="auto">
            <a:xfrm>
              <a:off x="5794375" y="3745480"/>
              <a:ext cx="14288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2"/>
                    <a:pt x="5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3" name="Freeform 447" descr="Dark vertical"/>
            <p:cNvSpPr>
              <a:spLocks/>
            </p:cNvSpPr>
            <p:nvPr/>
          </p:nvSpPr>
          <p:spPr bwMode="auto">
            <a:xfrm>
              <a:off x="5805488" y="3769293"/>
              <a:ext cx="4762" cy="317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3" y="4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4" name="Freeform 448" descr="Dark vertical"/>
            <p:cNvSpPr>
              <a:spLocks/>
            </p:cNvSpPr>
            <p:nvPr/>
          </p:nvSpPr>
          <p:spPr bwMode="auto">
            <a:xfrm>
              <a:off x="5635625" y="3693093"/>
              <a:ext cx="20638" cy="25400"/>
            </a:xfrm>
            <a:custGeom>
              <a:avLst/>
              <a:gdLst/>
              <a:ahLst/>
              <a:cxnLst>
                <a:cxn ang="0">
                  <a:pos x="12" y="1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12" y="14"/>
                </a:cxn>
                <a:cxn ang="0">
                  <a:pos x="12" y="14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cubicBezTo>
                    <a:pt x="12" y="8"/>
                    <a:pt x="5" y="5"/>
                    <a:pt x="3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10"/>
                    <a:pt x="6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5" name="Freeform 449" descr="Dark vertical"/>
            <p:cNvSpPr>
              <a:spLocks/>
            </p:cNvSpPr>
            <p:nvPr/>
          </p:nvSpPr>
          <p:spPr bwMode="auto">
            <a:xfrm>
              <a:off x="5672138" y="3688330"/>
              <a:ext cx="26987" cy="28575"/>
            </a:xfrm>
            <a:custGeom>
              <a:avLst/>
              <a:gdLst/>
              <a:ahLst/>
              <a:cxnLst>
                <a:cxn ang="0">
                  <a:pos x="9" y="15"/>
                </a:cxn>
                <a:cxn ang="0">
                  <a:pos x="14" y="15"/>
                </a:cxn>
                <a:cxn ang="0">
                  <a:pos x="14" y="12"/>
                </a:cxn>
                <a:cxn ang="0">
                  <a:pos x="14" y="12"/>
                </a:cxn>
                <a:cxn ang="0">
                  <a:pos x="0" y="0"/>
                </a:cxn>
                <a:cxn ang="0">
                  <a:pos x="9" y="15"/>
                </a:cxn>
                <a:cxn ang="0">
                  <a:pos x="9" y="15"/>
                </a:cxn>
              </a:cxnLst>
              <a:rect l="0" t="0" r="r" b="b"/>
              <a:pathLst>
                <a:path w="14" h="15">
                  <a:moveTo>
                    <a:pt x="9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0"/>
                    <a:pt x="7" y="3"/>
                    <a:pt x="0" y="0"/>
                  </a:cubicBezTo>
                  <a:cubicBezTo>
                    <a:pt x="0" y="3"/>
                    <a:pt x="5" y="13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6" name="Freeform 450" descr="Dark vertical"/>
            <p:cNvSpPr>
              <a:spLocks/>
            </p:cNvSpPr>
            <p:nvPr/>
          </p:nvSpPr>
          <p:spPr bwMode="auto">
            <a:xfrm>
              <a:off x="5689600" y="3728018"/>
              <a:ext cx="22225" cy="1270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2" y="8"/>
                </a:cxn>
                <a:cxn ang="0">
                  <a:pos x="6" y="1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2" h="8">
                  <a:moveTo>
                    <a:pt x="0" y="3"/>
                  </a:moveTo>
                  <a:cubicBezTo>
                    <a:pt x="0" y="8"/>
                    <a:pt x="10" y="8"/>
                    <a:pt x="12" y="8"/>
                  </a:cubicBezTo>
                  <a:cubicBezTo>
                    <a:pt x="10" y="4"/>
                    <a:pt x="7" y="4"/>
                    <a:pt x="6" y="1"/>
                  </a:cubicBezTo>
                  <a:cubicBezTo>
                    <a:pt x="3" y="3"/>
                    <a:pt x="2" y="0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7" name="Freeform 451" descr="Dark vertical"/>
            <p:cNvSpPr>
              <a:spLocks/>
            </p:cNvSpPr>
            <p:nvPr/>
          </p:nvSpPr>
          <p:spPr bwMode="auto">
            <a:xfrm>
              <a:off x="5629275" y="3664518"/>
              <a:ext cx="31750" cy="3333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8" y="15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</a:cxnLst>
              <a:rect l="0" t="0" r="r" b="b"/>
              <a:pathLst>
                <a:path w="18" h="18">
                  <a:moveTo>
                    <a:pt x="0" y="8"/>
                  </a:moveTo>
                  <a:cubicBezTo>
                    <a:pt x="7" y="12"/>
                    <a:pt x="13" y="18"/>
                    <a:pt x="18" y="15"/>
                  </a:cubicBezTo>
                  <a:cubicBezTo>
                    <a:pt x="12" y="14"/>
                    <a:pt x="9" y="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8" name="Freeform 452" descr="Dark vertical"/>
            <p:cNvSpPr>
              <a:spLocks/>
            </p:cNvSpPr>
            <p:nvPr/>
          </p:nvSpPr>
          <p:spPr bwMode="auto">
            <a:xfrm>
              <a:off x="5711825" y="3712143"/>
              <a:ext cx="11113" cy="254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" y="15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7" h="15">
                  <a:moveTo>
                    <a:pt x="0" y="4"/>
                  </a:moveTo>
                  <a:cubicBezTo>
                    <a:pt x="0" y="10"/>
                    <a:pt x="2" y="14"/>
                    <a:pt x="7" y="15"/>
                  </a:cubicBezTo>
                  <a:cubicBezTo>
                    <a:pt x="2" y="12"/>
                    <a:pt x="5" y="1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59" name="Freeform 453" descr="Dark vertical"/>
            <p:cNvSpPr>
              <a:spLocks/>
            </p:cNvSpPr>
            <p:nvPr/>
          </p:nvSpPr>
          <p:spPr bwMode="auto">
            <a:xfrm>
              <a:off x="5711825" y="3712143"/>
              <a:ext cx="11113" cy="254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" y="15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7" h="15">
                  <a:moveTo>
                    <a:pt x="0" y="4"/>
                  </a:moveTo>
                  <a:cubicBezTo>
                    <a:pt x="0" y="10"/>
                    <a:pt x="2" y="14"/>
                    <a:pt x="7" y="15"/>
                  </a:cubicBezTo>
                  <a:cubicBezTo>
                    <a:pt x="2" y="12"/>
                    <a:pt x="5" y="1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0" name="Freeform 454" descr="Dark vertical"/>
            <p:cNvSpPr>
              <a:spLocks/>
            </p:cNvSpPr>
            <p:nvPr/>
          </p:nvSpPr>
          <p:spPr bwMode="auto">
            <a:xfrm>
              <a:off x="5680075" y="3723255"/>
              <a:ext cx="7938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1" name="Freeform 455" descr="Dark vertical"/>
            <p:cNvSpPr>
              <a:spLocks/>
            </p:cNvSpPr>
            <p:nvPr/>
          </p:nvSpPr>
          <p:spPr bwMode="auto">
            <a:xfrm>
              <a:off x="5711825" y="3712143"/>
              <a:ext cx="11113" cy="254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" y="15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7" h="15">
                  <a:moveTo>
                    <a:pt x="0" y="4"/>
                  </a:moveTo>
                  <a:cubicBezTo>
                    <a:pt x="0" y="10"/>
                    <a:pt x="2" y="14"/>
                    <a:pt x="7" y="15"/>
                  </a:cubicBezTo>
                  <a:cubicBezTo>
                    <a:pt x="2" y="12"/>
                    <a:pt x="5" y="1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2" name="Freeform 456" descr="Dark vertical"/>
            <p:cNvSpPr>
              <a:spLocks/>
            </p:cNvSpPr>
            <p:nvPr/>
          </p:nvSpPr>
          <p:spPr bwMode="auto">
            <a:xfrm>
              <a:off x="5718175" y="3924868"/>
              <a:ext cx="57150" cy="79375"/>
            </a:xfrm>
            <a:custGeom>
              <a:avLst/>
              <a:gdLst/>
              <a:ahLst/>
              <a:cxnLst>
                <a:cxn ang="0">
                  <a:pos x="31" y="40"/>
                </a:cxn>
                <a:cxn ang="0">
                  <a:pos x="26" y="43"/>
                </a:cxn>
                <a:cxn ang="0">
                  <a:pos x="15" y="2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9" y="12"/>
                </a:cxn>
                <a:cxn ang="0">
                  <a:pos x="31" y="40"/>
                </a:cxn>
                <a:cxn ang="0">
                  <a:pos x="31" y="40"/>
                </a:cxn>
              </a:cxnLst>
              <a:rect l="0" t="0" r="r" b="b"/>
              <a:pathLst>
                <a:path w="31" h="43">
                  <a:moveTo>
                    <a:pt x="31" y="40"/>
                  </a:moveTo>
                  <a:cubicBezTo>
                    <a:pt x="29" y="40"/>
                    <a:pt x="27" y="41"/>
                    <a:pt x="26" y="43"/>
                  </a:cubicBezTo>
                  <a:cubicBezTo>
                    <a:pt x="19" y="39"/>
                    <a:pt x="20" y="35"/>
                    <a:pt x="15" y="28"/>
                  </a:cubicBezTo>
                  <a:cubicBezTo>
                    <a:pt x="11" y="22"/>
                    <a:pt x="0" y="18"/>
                    <a:pt x="0" y="8"/>
                  </a:cubicBezTo>
                  <a:cubicBezTo>
                    <a:pt x="0" y="5"/>
                    <a:pt x="0" y="5"/>
                    <a:pt x="0" y="0"/>
                  </a:cubicBezTo>
                  <a:cubicBezTo>
                    <a:pt x="5" y="3"/>
                    <a:pt x="8" y="9"/>
                    <a:pt x="9" y="12"/>
                  </a:cubicBezTo>
                  <a:cubicBezTo>
                    <a:pt x="13" y="24"/>
                    <a:pt x="27" y="27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3" name="Freeform 457" descr="Dark vertical"/>
            <p:cNvSpPr>
              <a:spLocks/>
            </p:cNvSpPr>
            <p:nvPr/>
          </p:nvSpPr>
          <p:spPr bwMode="auto">
            <a:xfrm>
              <a:off x="5718175" y="3905818"/>
              <a:ext cx="9525" cy="11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5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cubicBezTo>
                    <a:pt x="0" y="2"/>
                    <a:pt x="1" y="3"/>
                    <a:pt x="0" y="6"/>
                  </a:cubicBezTo>
                  <a:cubicBezTo>
                    <a:pt x="1" y="6"/>
                    <a:pt x="3" y="5"/>
                    <a:pt x="5" y="5"/>
                  </a:cubicBezTo>
                  <a:cubicBezTo>
                    <a:pt x="5" y="5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4" name="Freeform 458" descr="Dark vertical"/>
            <p:cNvSpPr>
              <a:spLocks/>
            </p:cNvSpPr>
            <p:nvPr/>
          </p:nvSpPr>
          <p:spPr bwMode="auto">
            <a:xfrm>
              <a:off x="5761038" y="3953443"/>
              <a:ext cx="11112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1" y="2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5" name="Freeform 459" descr="Dark vertical"/>
            <p:cNvSpPr>
              <a:spLocks/>
            </p:cNvSpPr>
            <p:nvPr/>
          </p:nvSpPr>
          <p:spPr bwMode="auto">
            <a:xfrm>
              <a:off x="5778500" y="3961380"/>
              <a:ext cx="9525" cy="635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4" y="4"/>
                    <a:pt x="4" y="4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6" name="Freeform 460" descr="Dark vertical"/>
            <p:cNvSpPr>
              <a:spLocks/>
            </p:cNvSpPr>
            <p:nvPr/>
          </p:nvSpPr>
          <p:spPr bwMode="auto">
            <a:xfrm>
              <a:off x="5811838" y="3897880"/>
              <a:ext cx="9525" cy="476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6"/>
                </a:cxn>
                <a:cxn ang="0">
                  <a:pos x="8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8" h="6">
                  <a:moveTo>
                    <a:pt x="0" y="1"/>
                  </a:moveTo>
                  <a:lnTo>
                    <a:pt x="6" y="6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7" name="Freeform 461" descr="Dark vertical"/>
            <p:cNvSpPr>
              <a:spLocks/>
            </p:cNvSpPr>
            <p:nvPr/>
          </p:nvSpPr>
          <p:spPr bwMode="auto">
            <a:xfrm>
              <a:off x="5792788" y="3834380"/>
              <a:ext cx="17462" cy="4286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14"/>
                </a:cxn>
                <a:cxn ang="0">
                  <a:pos x="5" y="14"/>
                </a:cxn>
                <a:cxn ang="0">
                  <a:pos x="5" y="24"/>
                </a:cxn>
                <a:cxn ang="0">
                  <a:pos x="10" y="16"/>
                </a:cxn>
                <a:cxn ang="0">
                  <a:pos x="10" y="5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0" h="24">
                  <a:moveTo>
                    <a:pt x="2" y="2"/>
                  </a:moveTo>
                  <a:cubicBezTo>
                    <a:pt x="2" y="8"/>
                    <a:pt x="0" y="10"/>
                    <a:pt x="2" y="14"/>
                  </a:cubicBezTo>
                  <a:cubicBezTo>
                    <a:pt x="2" y="14"/>
                    <a:pt x="4" y="14"/>
                    <a:pt x="5" y="14"/>
                  </a:cubicBezTo>
                  <a:cubicBezTo>
                    <a:pt x="5" y="19"/>
                    <a:pt x="5" y="20"/>
                    <a:pt x="5" y="24"/>
                  </a:cubicBezTo>
                  <a:cubicBezTo>
                    <a:pt x="10" y="23"/>
                    <a:pt x="10" y="20"/>
                    <a:pt x="10" y="16"/>
                  </a:cubicBezTo>
                  <a:cubicBezTo>
                    <a:pt x="10" y="13"/>
                    <a:pt x="9" y="9"/>
                    <a:pt x="10" y="5"/>
                  </a:cubicBezTo>
                  <a:cubicBezTo>
                    <a:pt x="7" y="5"/>
                    <a:pt x="4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8" name="Freeform 462" descr="Dark vertical"/>
            <p:cNvSpPr>
              <a:spLocks/>
            </p:cNvSpPr>
            <p:nvPr/>
          </p:nvSpPr>
          <p:spPr bwMode="auto">
            <a:xfrm>
              <a:off x="5800725" y="3807393"/>
              <a:ext cx="7938" cy="79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4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2" y="4"/>
                    <a:pt x="3" y="1"/>
                    <a:pt x="4" y="1"/>
                  </a:cubicBezTo>
                  <a:cubicBezTo>
                    <a:pt x="3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69" name="Freeform 463" descr="Dark vertical"/>
            <p:cNvSpPr>
              <a:spLocks/>
            </p:cNvSpPr>
            <p:nvPr/>
          </p:nvSpPr>
          <p:spPr bwMode="auto">
            <a:xfrm>
              <a:off x="6013450" y="3870893"/>
              <a:ext cx="7938" cy="15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0" name="Freeform 464" descr="Dark vertical"/>
            <p:cNvSpPr>
              <a:spLocks/>
            </p:cNvSpPr>
            <p:nvPr/>
          </p:nvSpPr>
          <p:spPr bwMode="auto">
            <a:xfrm>
              <a:off x="6005513" y="3874068"/>
              <a:ext cx="4762" cy="793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6"/>
                </a:cxn>
                <a:cxn ang="0">
                  <a:pos x="5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6">
                  <a:moveTo>
                    <a:pt x="0" y="1"/>
                  </a:moveTo>
                  <a:lnTo>
                    <a:pt x="3" y="6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1" name="Freeform 465" descr="Dark vertical"/>
            <p:cNvSpPr>
              <a:spLocks/>
            </p:cNvSpPr>
            <p:nvPr/>
          </p:nvSpPr>
          <p:spPr bwMode="auto">
            <a:xfrm>
              <a:off x="6002338" y="3883593"/>
              <a:ext cx="6350" cy="158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4" y="1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2" name="Freeform 466" descr="Dark vertical"/>
            <p:cNvSpPr>
              <a:spLocks/>
            </p:cNvSpPr>
            <p:nvPr/>
          </p:nvSpPr>
          <p:spPr bwMode="auto">
            <a:xfrm>
              <a:off x="5994400" y="3872480"/>
              <a:ext cx="4763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3" name="Freeform 467" descr="Dark vertical"/>
            <p:cNvSpPr>
              <a:spLocks/>
            </p:cNvSpPr>
            <p:nvPr/>
          </p:nvSpPr>
          <p:spPr bwMode="auto">
            <a:xfrm>
              <a:off x="5969000" y="3891530"/>
              <a:ext cx="28575" cy="14288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1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5"/>
                </a:cxn>
                <a:cxn ang="0">
                  <a:pos x="16" y="5"/>
                </a:cxn>
                <a:cxn ang="0">
                  <a:pos x="3" y="7"/>
                </a:cxn>
                <a:cxn ang="0">
                  <a:pos x="3" y="7"/>
                </a:cxn>
              </a:cxnLst>
              <a:rect l="0" t="0" r="r" b="b"/>
              <a:pathLst>
                <a:path w="16" h="8">
                  <a:moveTo>
                    <a:pt x="3" y="7"/>
                  </a:moveTo>
                  <a:cubicBezTo>
                    <a:pt x="0" y="7"/>
                    <a:pt x="9" y="0"/>
                    <a:pt x="11" y="0"/>
                  </a:cubicBezTo>
                  <a:cubicBezTo>
                    <a:pt x="12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0" y="8"/>
                    <a:pt x="8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4" name="Freeform 468" descr="Dark vertical"/>
            <p:cNvSpPr>
              <a:spLocks/>
            </p:cNvSpPr>
            <p:nvPr/>
          </p:nvSpPr>
          <p:spPr bwMode="auto">
            <a:xfrm>
              <a:off x="5964238" y="3877243"/>
              <a:ext cx="19050" cy="2540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4"/>
                </a:cxn>
                <a:cxn ang="0">
                  <a:pos x="10" y="0"/>
                </a:cxn>
                <a:cxn ang="0">
                  <a:pos x="8" y="7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0" h="13">
                  <a:moveTo>
                    <a:pt x="0" y="13"/>
                  </a:moveTo>
                  <a:cubicBezTo>
                    <a:pt x="0" y="9"/>
                    <a:pt x="0" y="8"/>
                    <a:pt x="0" y="4"/>
                  </a:cubicBezTo>
                  <a:cubicBezTo>
                    <a:pt x="6" y="4"/>
                    <a:pt x="5" y="2"/>
                    <a:pt x="10" y="0"/>
                  </a:cubicBezTo>
                  <a:cubicBezTo>
                    <a:pt x="8" y="2"/>
                    <a:pt x="8" y="5"/>
                    <a:pt x="8" y="7"/>
                  </a:cubicBezTo>
                  <a:cubicBezTo>
                    <a:pt x="5" y="9"/>
                    <a:pt x="3" y="1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5" name="Freeform 469" descr="Dark vertical"/>
            <p:cNvSpPr>
              <a:spLocks/>
            </p:cNvSpPr>
            <p:nvPr/>
          </p:nvSpPr>
          <p:spPr bwMode="auto">
            <a:xfrm>
              <a:off x="5502275" y="4483668"/>
              <a:ext cx="15875" cy="1428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cubicBezTo>
                    <a:pt x="1" y="3"/>
                    <a:pt x="6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6"/>
                    <a:pt x="5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6" name="Freeform 470" descr="Dark vertical"/>
            <p:cNvSpPr>
              <a:spLocks/>
            </p:cNvSpPr>
            <p:nvPr/>
          </p:nvSpPr>
          <p:spPr bwMode="auto">
            <a:xfrm>
              <a:off x="5507038" y="4363018"/>
              <a:ext cx="192087" cy="120650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1" y="55"/>
                </a:cxn>
                <a:cxn ang="0">
                  <a:pos x="1" y="55"/>
                </a:cxn>
                <a:cxn ang="0">
                  <a:pos x="14" y="47"/>
                </a:cxn>
                <a:cxn ang="0">
                  <a:pos x="21" y="47"/>
                </a:cxn>
                <a:cxn ang="0">
                  <a:pos x="31" y="37"/>
                </a:cxn>
                <a:cxn ang="0">
                  <a:pos x="63" y="24"/>
                </a:cxn>
                <a:cxn ang="0">
                  <a:pos x="66" y="24"/>
                </a:cxn>
                <a:cxn ang="0">
                  <a:pos x="82" y="12"/>
                </a:cxn>
                <a:cxn ang="0">
                  <a:pos x="101" y="0"/>
                </a:cxn>
                <a:cxn ang="0">
                  <a:pos x="107" y="6"/>
                </a:cxn>
                <a:cxn ang="0">
                  <a:pos x="76" y="33"/>
                </a:cxn>
                <a:cxn ang="0">
                  <a:pos x="69" y="37"/>
                </a:cxn>
                <a:cxn ang="0">
                  <a:pos x="57" y="38"/>
                </a:cxn>
                <a:cxn ang="0">
                  <a:pos x="15" y="67"/>
                </a:cxn>
                <a:cxn ang="0">
                  <a:pos x="6" y="63"/>
                </a:cxn>
                <a:cxn ang="0">
                  <a:pos x="6" y="63"/>
                </a:cxn>
                <a:cxn ang="0">
                  <a:pos x="0" y="61"/>
                </a:cxn>
              </a:cxnLst>
              <a:rect l="0" t="0" r="r" b="b"/>
              <a:pathLst>
                <a:path w="107" h="67">
                  <a:moveTo>
                    <a:pt x="0" y="61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0" y="55"/>
                    <a:pt x="10" y="51"/>
                    <a:pt x="14" y="47"/>
                  </a:cubicBezTo>
                  <a:cubicBezTo>
                    <a:pt x="16" y="48"/>
                    <a:pt x="19" y="48"/>
                    <a:pt x="21" y="47"/>
                  </a:cubicBezTo>
                  <a:cubicBezTo>
                    <a:pt x="26" y="45"/>
                    <a:pt x="28" y="38"/>
                    <a:pt x="31" y="37"/>
                  </a:cubicBezTo>
                  <a:cubicBezTo>
                    <a:pt x="43" y="32"/>
                    <a:pt x="53" y="31"/>
                    <a:pt x="63" y="24"/>
                  </a:cubicBezTo>
                  <a:cubicBezTo>
                    <a:pt x="64" y="24"/>
                    <a:pt x="65" y="24"/>
                    <a:pt x="66" y="24"/>
                  </a:cubicBezTo>
                  <a:cubicBezTo>
                    <a:pt x="70" y="24"/>
                    <a:pt x="81" y="18"/>
                    <a:pt x="82" y="12"/>
                  </a:cubicBezTo>
                  <a:cubicBezTo>
                    <a:pt x="90" y="12"/>
                    <a:pt x="93" y="3"/>
                    <a:pt x="101" y="0"/>
                  </a:cubicBezTo>
                  <a:cubicBezTo>
                    <a:pt x="102" y="5"/>
                    <a:pt x="104" y="6"/>
                    <a:pt x="107" y="6"/>
                  </a:cubicBezTo>
                  <a:cubicBezTo>
                    <a:pt x="104" y="20"/>
                    <a:pt x="88" y="33"/>
                    <a:pt x="76" y="33"/>
                  </a:cubicBezTo>
                  <a:cubicBezTo>
                    <a:pt x="75" y="38"/>
                    <a:pt x="73" y="37"/>
                    <a:pt x="69" y="37"/>
                  </a:cubicBezTo>
                  <a:cubicBezTo>
                    <a:pt x="64" y="37"/>
                    <a:pt x="59" y="42"/>
                    <a:pt x="57" y="38"/>
                  </a:cubicBezTo>
                  <a:cubicBezTo>
                    <a:pt x="53" y="49"/>
                    <a:pt x="31" y="67"/>
                    <a:pt x="15" y="67"/>
                  </a:cubicBezTo>
                  <a:cubicBezTo>
                    <a:pt x="8" y="67"/>
                    <a:pt x="10" y="64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0" y="61"/>
                    <a:pt x="0" y="61"/>
                    <a:pt x="0" y="6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7" name="Freeform 471" descr="Dark vertical"/>
            <p:cNvSpPr>
              <a:spLocks/>
            </p:cNvSpPr>
            <p:nvPr/>
          </p:nvSpPr>
          <p:spPr bwMode="auto">
            <a:xfrm>
              <a:off x="5713413" y="4236018"/>
              <a:ext cx="107950" cy="146050"/>
            </a:xfrm>
            <a:custGeom>
              <a:avLst/>
              <a:gdLst/>
              <a:ahLst/>
              <a:cxnLst>
                <a:cxn ang="0">
                  <a:pos x="7" y="55"/>
                </a:cxn>
                <a:cxn ang="0">
                  <a:pos x="29" y="38"/>
                </a:cxn>
                <a:cxn ang="0">
                  <a:pos x="35" y="25"/>
                </a:cxn>
                <a:cxn ang="0">
                  <a:pos x="30" y="0"/>
                </a:cxn>
                <a:cxn ang="0">
                  <a:pos x="34" y="0"/>
                </a:cxn>
                <a:cxn ang="0">
                  <a:pos x="41" y="14"/>
                </a:cxn>
                <a:cxn ang="0">
                  <a:pos x="35" y="25"/>
                </a:cxn>
                <a:cxn ang="0">
                  <a:pos x="39" y="30"/>
                </a:cxn>
                <a:cxn ang="0">
                  <a:pos x="39" y="25"/>
                </a:cxn>
                <a:cxn ang="0">
                  <a:pos x="50" y="40"/>
                </a:cxn>
                <a:cxn ang="0">
                  <a:pos x="61" y="36"/>
                </a:cxn>
                <a:cxn ang="0">
                  <a:pos x="37" y="55"/>
                </a:cxn>
                <a:cxn ang="0">
                  <a:pos x="31" y="63"/>
                </a:cxn>
                <a:cxn ang="0">
                  <a:pos x="4" y="80"/>
                </a:cxn>
                <a:cxn ang="0">
                  <a:pos x="0" y="75"/>
                </a:cxn>
                <a:cxn ang="0">
                  <a:pos x="12" y="68"/>
                </a:cxn>
                <a:cxn ang="0">
                  <a:pos x="12" y="64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7" y="55"/>
                </a:cxn>
              </a:cxnLst>
              <a:rect l="0" t="0" r="r" b="b"/>
              <a:pathLst>
                <a:path w="61" h="80">
                  <a:moveTo>
                    <a:pt x="7" y="55"/>
                  </a:moveTo>
                  <a:cubicBezTo>
                    <a:pt x="17" y="51"/>
                    <a:pt x="22" y="44"/>
                    <a:pt x="29" y="38"/>
                  </a:cubicBezTo>
                  <a:cubicBezTo>
                    <a:pt x="29" y="38"/>
                    <a:pt x="29" y="26"/>
                    <a:pt x="35" y="25"/>
                  </a:cubicBezTo>
                  <a:cubicBezTo>
                    <a:pt x="30" y="21"/>
                    <a:pt x="30" y="7"/>
                    <a:pt x="30" y="0"/>
                  </a:cubicBezTo>
                  <a:cubicBezTo>
                    <a:pt x="31" y="0"/>
                    <a:pt x="33" y="0"/>
                    <a:pt x="34" y="0"/>
                  </a:cubicBezTo>
                  <a:cubicBezTo>
                    <a:pt x="34" y="5"/>
                    <a:pt x="41" y="7"/>
                    <a:pt x="41" y="14"/>
                  </a:cubicBezTo>
                  <a:cubicBezTo>
                    <a:pt x="41" y="19"/>
                    <a:pt x="35" y="20"/>
                    <a:pt x="35" y="25"/>
                  </a:cubicBezTo>
                  <a:cubicBezTo>
                    <a:pt x="35" y="30"/>
                    <a:pt x="35" y="30"/>
                    <a:pt x="39" y="30"/>
                  </a:cubicBezTo>
                  <a:cubicBezTo>
                    <a:pt x="41" y="30"/>
                    <a:pt x="39" y="26"/>
                    <a:pt x="39" y="25"/>
                  </a:cubicBezTo>
                  <a:cubicBezTo>
                    <a:pt x="43" y="32"/>
                    <a:pt x="44" y="39"/>
                    <a:pt x="50" y="40"/>
                  </a:cubicBezTo>
                  <a:cubicBezTo>
                    <a:pt x="52" y="39"/>
                    <a:pt x="59" y="36"/>
                    <a:pt x="61" y="36"/>
                  </a:cubicBezTo>
                  <a:cubicBezTo>
                    <a:pt x="59" y="50"/>
                    <a:pt x="52" y="50"/>
                    <a:pt x="37" y="55"/>
                  </a:cubicBezTo>
                  <a:cubicBezTo>
                    <a:pt x="33" y="56"/>
                    <a:pt x="33" y="59"/>
                    <a:pt x="31" y="63"/>
                  </a:cubicBezTo>
                  <a:cubicBezTo>
                    <a:pt x="29" y="68"/>
                    <a:pt x="11" y="80"/>
                    <a:pt x="4" y="80"/>
                  </a:cubicBezTo>
                  <a:cubicBezTo>
                    <a:pt x="1" y="80"/>
                    <a:pt x="0" y="77"/>
                    <a:pt x="0" y="75"/>
                  </a:cubicBezTo>
                  <a:cubicBezTo>
                    <a:pt x="0" y="70"/>
                    <a:pt x="10" y="69"/>
                    <a:pt x="12" y="68"/>
                  </a:cubicBezTo>
                  <a:cubicBezTo>
                    <a:pt x="12" y="67"/>
                    <a:pt x="12" y="65"/>
                    <a:pt x="12" y="64"/>
                  </a:cubicBezTo>
                  <a:cubicBezTo>
                    <a:pt x="12" y="58"/>
                    <a:pt x="10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7" y="55"/>
                    <a:pt x="7" y="55"/>
                    <a:pt x="7" y="5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8" name="Freeform 472" descr="Dark vertical"/>
            <p:cNvSpPr>
              <a:spLocks/>
            </p:cNvSpPr>
            <p:nvPr/>
          </p:nvSpPr>
          <p:spPr bwMode="auto">
            <a:xfrm>
              <a:off x="5037138" y="3321618"/>
              <a:ext cx="19050" cy="39687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11" y="15"/>
                </a:cxn>
                <a:cxn ang="0">
                  <a:pos x="7" y="0"/>
                </a:cxn>
                <a:cxn ang="0">
                  <a:pos x="0" y="13"/>
                </a:cxn>
                <a:cxn ang="0">
                  <a:pos x="7" y="22"/>
                </a:cxn>
                <a:cxn ang="0">
                  <a:pos x="7" y="22"/>
                </a:cxn>
              </a:cxnLst>
              <a:rect l="0" t="0" r="r" b="b"/>
              <a:pathLst>
                <a:path w="11" h="22">
                  <a:moveTo>
                    <a:pt x="7" y="22"/>
                  </a:moveTo>
                  <a:cubicBezTo>
                    <a:pt x="9" y="22"/>
                    <a:pt x="11" y="17"/>
                    <a:pt x="11" y="15"/>
                  </a:cubicBezTo>
                  <a:cubicBezTo>
                    <a:pt x="11" y="8"/>
                    <a:pt x="10" y="4"/>
                    <a:pt x="7" y="0"/>
                  </a:cubicBezTo>
                  <a:cubicBezTo>
                    <a:pt x="3" y="4"/>
                    <a:pt x="3" y="12"/>
                    <a:pt x="0" y="13"/>
                  </a:cubicBezTo>
                  <a:cubicBezTo>
                    <a:pt x="0" y="16"/>
                    <a:pt x="4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79" name="Freeform 473" descr="Dark vertical"/>
            <p:cNvSpPr>
              <a:spLocks/>
            </p:cNvSpPr>
            <p:nvPr/>
          </p:nvSpPr>
          <p:spPr bwMode="auto">
            <a:xfrm>
              <a:off x="5068888" y="3291455"/>
              <a:ext cx="22225" cy="285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0" y="15"/>
                </a:cxn>
                <a:cxn ang="0">
                  <a:pos x="10" y="15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2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3" h="15">
                  <a:moveTo>
                    <a:pt x="0" y="3"/>
                  </a:moveTo>
                  <a:cubicBezTo>
                    <a:pt x="4" y="7"/>
                    <a:pt x="10" y="10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7"/>
                    <a:pt x="10" y="7"/>
                    <a:pt x="13" y="2"/>
                  </a:cubicBezTo>
                  <a:cubicBezTo>
                    <a:pt x="9" y="1"/>
                    <a:pt x="4" y="0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0" name="Freeform 474" descr="Dark vertical"/>
            <p:cNvSpPr>
              <a:spLocks/>
            </p:cNvSpPr>
            <p:nvPr/>
          </p:nvSpPr>
          <p:spPr bwMode="auto">
            <a:xfrm>
              <a:off x="5022850" y="3259705"/>
              <a:ext cx="14288" cy="1428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7">
                  <a:moveTo>
                    <a:pt x="4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7"/>
                    <a:pt x="7" y="6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1" name="Freeform 475" descr="Dark vertical"/>
            <p:cNvSpPr>
              <a:spLocks/>
            </p:cNvSpPr>
            <p:nvPr/>
          </p:nvSpPr>
          <p:spPr bwMode="auto">
            <a:xfrm>
              <a:off x="5024438" y="3408930"/>
              <a:ext cx="20637" cy="952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1" y="0"/>
                </a:cxn>
                <a:cxn ang="0">
                  <a:pos x="0" y="1"/>
                </a:cxn>
                <a:cxn ang="0">
                  <a:pos x="10" y="5"/>
                </a:cxn>
                <a:cxn ang="0">
                  <a:pos x="10" y="5"/>
                </a:cxn>
              </a:cxnLst>
              <a:rect l="0" t="0" r="r" b="b"/>
              <a:pathLst>
                <a:path w="11" h="5">
                  <a:moveTo>
                    <a:pt x="10" y="5"/>
                  </a:moveTo>
                  <a:cubicBezTo>
                    <a:pt x="10" y="4"/>
                    <a:pt x="11" y="1"/>
                    <a:pt x="11" y="0"/>
                  </a:cubicBezTo>
                  <a:cubicBezTo>
                    <a:pt x="7" y="0"/>
                    <a:pt x="3" y="0"/>
                    <a:pt x="0" y="1"/>
                  </a:cubicBezTo>
                  <a:cubicBezTo>
                    <a:pt x="4" y="4"/>
                    <a:pt x="6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2" name="Freeform 476" descr="Dark vertical"/>
            <p:cNvSpPr>
              <a:spLocks/>
            </p:cNvSpPr>
            <p:nvPr/>
          </p:nvSpPr>
          <p:spPr bwMode="auto">
            <a:xfrm>
              <a:off x="4954588" y="3320030"/>
              <a:ext cx="36512" cy="5556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1" y="4"/>
                </a:cxn>
                <a:cxn ang="0">
                  <a:pos x="0" y="31"/>
                </a:cxn>
                <a:cxn ang="0">
                  <a:pos x="0" y="25"/>
                </a:cxn>
                <a:cxn ang="0">
                  <a:pos x="6" y="2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1" h="31">
                  <a:moveTo>
                    <a:pt x="20" y="0"/>
                  </a:moveTo>
                  <a:cubicBezTo>
                    <a:pt x="20" y="1"/>
                    <a:pt x="21" y="3"/>
                    <a:pt x="21" y="4"/>
                  </a:cubicBezTo>
                  <a:cubicBezTo>
                    <a:pt x="20" y="11"/>
                    <a:pt x="7" y="29"/>
                    <a:pt x="0" y="31"/>
                  </a:cubicBezTo>
                  <a:cubicBezTo>
                    <a:pt x="0" y="30"/>
                    <a:pt x="0" y="28"/>
                    <a:pt x="0" y="25"/>
                  </a:cubicBezTo>
                  <a:cubicBezTo>
                    <a:pt x="1" y="23"/>
                    <a:pt x="5" y="22"/>
                    <a:pt x="6" y="20"/>
                  </a:cubicBezTo>
                  <a:cubicBezTo>
                    <a:pt x="13" y="13"/>
                    <a:pt x="10" y="4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3" name="Freeform 477" descr="Dark vertical"/>
            <p:cNvSpPr>
              <a:spLocks/>
            </p:cNvSpPr>
            <p:nvPr/>
          </p:nvSpPr>
          <p:spPr bwMode="auto">
            <a:xfrm>
              <a:off x="5037138" y="3339080"/>
              <a:ext cx="82550" cy="88900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13" y="16"/>
                </a:cxn>
                <a:cxn ang="0">
                  <a:pos x="16" y="16"/>
                </a:cxn>
                <a:cxn ang="0">
                  <a:pos x="20" y="20"/>
                </a:cxn>
                <a:cxn ang="0">
                  <a:pos x="34" y="0"/>
                </a:cxn>
                <a:cxn ang="0">
                  <a:pos x="39" y="2"/>
                </a:cxn>
                <a:cxn ang="0">
                  <a:pos x="39" y="9"/>
                </a:cxn>
                <a:cxn ang="0">
                  <a:pos x="42" y="13"/>
                </a:cxn>
                <a:cxn ang="0">
                  <a:pos x="42" y="20"/>
                </a:cxn>
                <a:cxn ang="0">
                  <a:pos x="46" y="33"/>
                </a:cxn>
                <a:cxn ang="0">
                  <a:pos x="46" y="33"/>
                </a:cxn>
                <a:cxn ang="0">
                  <a:pos x="43" y="43"/>
                </a:cxn>
                <a:cxn ang="0">
                  <a:pos x="43" y="43"/>
                </a:cxn>
                <a:cxn ang="0">
                  <a:pos x="42" y="35"/>
                </a:cxn>
                <a:cxn ang="0">
                  <a:pos x="36" y="32"/>
                </a:cxn>
                <a:cxn ang="0">
                  <a:pos x="32" y="49"/>
                </a:cxn>
                <a:cxn ang="0">
                  <a:pos x="32" y="49"/>
                </a:cxn>
                <a:cxn ang="0">
                  <a:pos x="24" y="49"/>
                </a:cxn>
                <a:cxn ang="0">
                  <a:pos x="24" y="49"/>
                </a:cxn>
                <a:cxn ang="0">
                  <a:pos x="17" y="37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6" y="28"/>
                </a:cxn>
                <a:cxn ang="0">
                  <a:pos x="6" y="28"/>
                </a:cxn>
                <a:cxn ang="0">
                  <a:pos x="3" y="35"/>
                </a:cxn>
                <a:cxn ang="0">
                  <a:pos x="3" y="35"/>
                </a:cxn>
              </a:cxnLst>
              <a:rect l="0" t="0" r="r" b="b"/>
              <a:pathLst>
                <a:path w="46" h="49">
                  <a:moveTo>
                    <a:pt x="3" y="35"/>
                  </a:moveTo>
                  <a:cubicBezTo>
                    <a:pt x="2" y="32"/>
                    <a:pt x="0" y="31"/>
                    <a:pt x="0" y="28"/>
                  </a:cubicBezTo>
                  <a:cubicBezTo>
                    <a:pt x="0" y="27"/>
                    <a:pt x="0" y="25"/>
                    <a:pt x="0" y="24"/>
                  </a:cubicBezTo>
                  <a:cubicBezTo>
                    <a:pt x="7" y="24"/>
                    <a:pt x="9" y="16"/>
                    <a:pt x="13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8"/>
                    <a:pt x="18" y="20"/>
                    <a:pt x="20" y="20"/>
                  </a:cubicBezTo>
                  <a:cubicBezTo>
                    <a:pt x="28" y="20"/>
                    <a:pt x="32" y="7"/>
                    <a:pt x="34" y="0"/>
                  </a:cubicBezTo>
                  <a:cubicBezTo>
                    <a:pt x="35" y="1"/>
                    <a:pt x="37" y="2"/>
                    <a:pt x="39" y="2"/>
                  </a:cubicBezTo>
                  <a:cubicBezTo>
                    <a:pt x="39" y="6"/>
                    <a:pt x="39" y="9"/>
                    <a:pt x="39" y="9"/>
                  </a:cubicBezTo>
                  <a:cubicBezTo>
                    <a:pt x="40" y="11"/>
                    <a:pt x="41" y="13"/>
                    <a:pt x="42" y="13"/>
                  </a:cubicBezTo>
                  <a:cubicBezTo>
                    <a:pt x="40" y="17"/>
                    <a:pt x="40" y="20"/>
                    <a:pt x="42" y="20"/>
                  </a:cubicBezTo>
                  <a:cubicBezTo>
                    <a:pt x="43" y="25"/>
                    <a:pt x="44" y="28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1" y="40"/>
                    <a:pt x="42" y="35"/>
                    <a:pt x="42" y="35"/>
                  </a:cubicBezTo>
                  <a:cubicBezTo>
                    <a:pt x="40" y="35"/>
                    <a:pt x="37" y="35"/>
                    <a:pt x="36" y="32"/>
                  </a:cubicBezTo>
                  <a:cubicBezTo>
                    <a:pt x="32" y="37"/>
                    <a:pt x="32" y="43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1" y="44"/>
                    <a:pt x="20" y="39"/>
                    <a:pt x="17" y="37"/>
                  </a:cubicBezTo>
                  <a:cubicBezTo>
                    <a:pt x="20" y="33"/>
                    <a:pt x="20" y="35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4" y="28"/>
                    <a:pt x="3" y="32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4" name="Freeform 478" descr="Dark vertical"/>
            <p:cNvSpPr>
              <a:spLocks/>
            </p:cNvSpPr>
            <p:nvPr/>
          </p:nvSpPr>
          <p:spPr bwMode="auto">
            <a:xfrm>
              <a:off x="4992688" y="3270818"/>
              <a:ext cx="20637" cy="26987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12" y="15"/>
                </a:cxn>
                <a:cxn ang="0">
                  <a:pos x="12" y="15"/>
                </a:cxn>
                <a:cxn ang="0">
                  <a:pos x="0" y="0"/>
                </a:cxn>
                <a:cxn ang="0">
                  <a:pos x="12" y="7"/>
                </a:cxn>
                <a:cxn ang="0">
                  <a:pos x="12" y="7"/>
                </a:cxn>
              </a:cxnLst>
              <a:rect l="0" t="0" r="r" b="b"/>
              <a:pathLst>
                <a:path w="12" h="15">
                  <a:moveTo>
                    <a:pt x="12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5" y="11"/>
                    <a:pt x="5" y="4"/>
                    <a:pt x="0" y="0"/>
                  </a:cubicBezTo>
                  <a:cubicBezTo>
                    <a:pt x="6" y="2"/>
                    <a:pt x="9" y="3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5" name="Freeform 479" descr="Dark vertical"/>
            <p:cNvSpPr>
              <a:spLocks/>
            </p:cNvSpPr>
            <p:nvPr/>
          </p:nvSpPr>
          <p:spPr bwMode="auto">
            <a:xfrm>
              <a:off x="5026025" y="3307330"/>
              <a:ext cx="15875" cy="2222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9" y="0"/>
                </a:cxn>
                <a:cxn ang="0">
                  <a:pos x="9" y="7"/>
                </a:cxn>
                <a:cxn ang="0">
                  <a:pos x="6" y="1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1"/>
                </a:cxn>
              </a:cxnLst>
              <a:rect l="0" t="0" r="r" b="b"/>
              <a:pathLst>
                <a:path w="9" h="12">
                  <a:moveTo>
                    <a:pt x="2" y="1"/>
                  </a:moveTo>
                  <a:cubicBezTo>
                    <a:pt x="5" y="1"/>
                    <a:pt x="8" y="0"/>
                    <a:pt x="9" y="0"/>
                  </a:cubicBezTo>
                  <a:cubicBezTo>
                    <a:pt x="9" y="3"/>
                    <a:pt x="9" y="5"/>
                    <a:pt x="9" y="7"/>
                  </a:cubicBezTo>
                  <a:cubicBezTo>
                    <a:pt x="9" y="10"/>
                    <a:pt x="8" y="12"/>
                    <a:pt x="6" y="12"/>
                  </a:cubicBezTo>
                  <a:cubicBezTo>
                    <a:pt x="2" y="12"/>
                    <a:pt x="0" y="6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6" name="Freeform 480" descr="Dark vertical"/>
            <p:cNvSpPr>
              <a:spLocks/>
            </p:cNvSpPr>
            <p:nvPr/>
          </p:nvSpPr>
          <p:spPr bwMode="auto">
            <a:xfrm>
              <a:off x="4976813" y="3167630"/>
              <a:ext cx="47625" cy="9842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8" y="4"/>
                </a:cxn>
                <a:cxn ang="0">
                  <a:pos x="21" y="3"/>
                </a:cxn>
                <a:cxn ang="0">
                  <a:pos x="27" y="17"/>
                </a:cxn>
                <a:cxn ang="0">
                  <a:pos x="20" y="32"/>
                </a:cxn>
                <a:cxn ang="0">
                  <a:pos x="20" y="40"/>
                </a:cxn>
                <a:cxn ang="0">
                  <a:pos x="25" y="40"/>
                </a:cxn>
                <a:cxn ang="0">
                  <a:pos x="25" y="52"/>
                </a:cxn>
                <a:cxn ang="0">
                  <a:pos x="19" y="54"/>
                </a:cxn>
                <a:cxn ang="0">
                  <a:pos x="12" y="50"/>
                </a:cxn>
                <a:cxn ang="0">
                  <a:pos x="15" y="47"/>
                </a:cxn>
                <a:cxn ang="0">
                  <a:pos x="0" y="28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6" y="23"/>
                </a:cxn>
                <a:cxn ang="0">
                  <a:pos x="6" y="23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27" h="54">
                  <a:moveTo>
                    <a:pt x="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3"/>
                    <a:pt x="15" y="4"/>
                    <a:pt x="18" y="4"/>
                  </a:cubicBezTo>
                  <a:cubicBezTo>
                    <a:pt x="19" y="4"/>
                    <a:pt x="20" y="3"/>
                    <a:pt x="21" y="3"/>
                  </a:cubicBezTo>
                  <a:cubicBezTo>
                    <a:pt x="21" y="7"/>
                    <a:pt x="25" y="16"/>
                    <a:pt x="27" y="17"/>
                  </a:cubicBezTo>
                  <a:cubicBezTo>
                    <a:pt x="26" y="23"/>
                    <a:pt x="20" y="28"/>
                    <a:pt x="20" y="32"/>
                  </a:cubicBezTo>
                  <a:cubicBezTo>
                    <a:pt x="20" y="37"/>
                    <a:pt x="21" y="37"/>
                    <a:pt x="20" y="40"/>
                  </a:cubicBezTo>
                  <a:cubicBezTo>
                    <a:pt x="21" y="40"/>
                    <a:pt x="23" y="40"/>
                    <a:pt x="25" y="40"/>
                  </a:cubicBezTo>
                  <a:cubicBezTo>
                    <a:pt x="23" y="46"/>
                    <a:pt x="22" y="47"/>
                    <a:pt x="25" y="52"/>
                  </a:cubicBezTo>
                  <a:cubicBezTo>
                    <a:pt x="23" y="53"/>
                    <a:pt x="21" y="54"/>
                    <a:pt x="19" y="54"/>
                  </a:cubicBezTo>
                  <a:cubicBezTo>
                    <a:pt x="14" y="54"/>
                    <a:pt x="13" y="52"/>
                    <a:pt x="12" y="50"/>
                  </a:cubicBezTo>
                  <a:cubicBezTo>
                    <a:pt x="13" y="50"/>
                    <a:pt x="14" y="49"/>
                    <a:pt x="15" y="47"/>
                  </a:cubicBezTo>
                  <a:cubicBezTo>
                    <a:pt x="8" y="45"/>
                    <a:pt x="0" y="38"/>
                    <a:pt x="0" y="28"/>
                  </a:cubicBezTo>
                  <a:cubicBezTo>
                    <a:pt x="0" y="27"/>
                    <a:pt x="0" y="2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2"/>
                    <a:pt x="8" y="3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7" name="Freeform 481" descr="Dark vertical"/>
            <p:cNvSpPr>
              <a:spLocks/>
            </p:cNvSpPr>
            <p:nvPr/>
          </p:nvSpPr>
          <p:spPr bwMode="auto">
            <a:xfrm>
              <a:off x="5046663" y="3293043"/>
              <a:ext cx="11112" cy="127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1" y="4"/>
                    <a:pt x="4" y="6"/>
                    <a:pt x="6" y="6"/>
                  </a:cubicBezTo>
                  <a:cubicBezTo>
                    <a:pt x="6" y="4"/>
                    <a:pt x="5" y="1"/>
                    <a:pt x="4" y="0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8" name="Freeform 482" descr="Dark vertical"/>
            <p:cNvSpPr>
              <a:spLocks/>
            </p:cNvSpPr>
            <p:nvPr/>
          </p:nvSpPr>
          <p:spPr bwMode="auto">
            <a:xfrm>
              <a:off x="5024438" y="3289868"/>
              <a:ext cx="4762" cy="1270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11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89" name="Freeform 483" descr="Dark vertical"/>
            <p:cNvSpPr>
              <a:spLocks/>
            </p:cNvSpPr>
            <p:nvPr/>
          </p:nvSpPr>
          <p:spPr bwMode="auto">
            <a:xfrm>
              <a:off x="5054600" y="3283518"/>
              <a:ext cx="11113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0" name="Freeform 484" descr="Dark vertical"/>
            <p:cNvSpPr>
              <a:spLocks/>
            </p:cNvSpPr>
            <p:nvPr/>
          </p:nvSpPr>
          <p:spPr bwMode="auto">
            <a:xfrm>
              <a:off x="5068888" y="3316855"/>
              <a:ext cx="9525" cy="11113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6" y="7"/>
                </a:cxn>
                <a:cxn ang="0">
                  <a:pos x="6" y="7"/>
                </a:cxn>
              </a:cxnLst>
              <a:rect l="0" t="0" r="r" b="b"/>
              <a:pathLst>
                <a:path w="6" h="7">
                  <a:moveTo>
                    <a:pt x="6" y="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0" y="2"/>
                  </a:cubicBezTo>
                  <a:cubicBezTo>
                    <a:pt x="4" y="5"/>
                    <a:pt x="5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1" name="Freeform 485" descr="Dark vertical"/>
            <p:cNvSpPr>
              <a:spLocks/>
            </p:cNvSpPr>
            <p:nvPr/>
          </p:nvSpPr>
          <p:spPr bwMode="auto">
            <a:xfrm>
              <a:off x="5013325" y="3421630"/>
              <a:ext cx="11113" cy="793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" y="5"/>
                </a:cxn>
              </a:cxnLst>
              <a:rect l="0" t="0" r="r" b="b"/>
              <a:pathLst>
                <a:path w="6" h="5">
                  <a:moveTo>
                    <a:pt x="5" y="5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2" name="Freeform 486" descr="Dark vertical"/>
            <p:cNvSpPr>
              <a:spLocks/>
            </p:cNvSpPr>
            <p:nvPr/>
          </p:nvSpPr>
          <p:spPr bwMode="auto">
            <a:xfrm>
              <a:off x="5041900" y="3259705"/>
              <a:ext cx="4763" cy="17463"/>
            </a:xfrm>
            <a:custGeom>
              <a:avLst/>
              <a:gdLst/>
              <a:ahLst/>
              <a:cxnLst>
                <a:cxn ang="0">
                  <a:pos x="3" y="9"/>
                </a:cxn>
                <a:cxn ang="0">
                  <a:pos x="2" y="0"/>
                </a:cxn>
                <a:cxn ang="0">
                  <a:pos x="3" y="9"/>
                </a:cxn>
                <a:cxn ang="0">
                  <a:pos x="3" y="9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3" y="5"/>
                    <a:pt x="3" y="1"/>
                    <a:pt x="2" y="0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3" name="Freeform 487" descr="Dark vertical"/>
            <p:cNvSpPr>
              <a:spLocks/>
            </p:cNvSpPr>
            <p:nvPr/>
          </p:nvSpPr>
          <p:spPr bwMode="auto">
            <a:xfrm>
              <a:off x="5251450" y="3383530"/>
              <a:ext cx="6350" cy="2063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0"/>
                </a:cxn>
                <a:cxn ang="0">
                  <a:pos x="4" y="9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8"/>
                </a:cxn>
              </a:cxnLst>
              <a:rect l="0" t="0" r="r" b="b"/>
              <a:pathLst>
                <a:path w="4" h="11">
                  <a:moveTo>
                    <a:pt x="0" y="8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2" y="3"/>
                    <a:pt x="4" y="9"/>
                    <a:pt x="4" y="9"/>
                  </a:cubicBezTo>
                  <a:cubicBezTo>
                    <a:pt x="3" y="9"/>
                    <a:pt x="1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4" name="Line 488" descr="Dark vertical"/>
            <p:cNvSpPr>
              <a:spLocks noChangeShapeType="1"/>
            </p:cNvSpPr>
            <p:nvPr/>
          </p:nvSpPr>
          <p:spPr bwMode="auto">
            <a:xfrm>
              <a:off x="5516563" y="3408930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5" name="Line 489" descr="Dark vertical"/>
            <p:cNvSpPr>
              <a:spLocks noChangeShapeType="1"/>
            </p:cNvSpPr>
            <p:nvPr/>
          </p:nvSpPr>
          <p:spPr bwMode="auto">
            <a:xfrm>
              <a:off x="5516563" y="3408930"/>
              <a:ext cx="0" cy="0"/>
            </a:xfrm>
            <a:prstGeom prst="line">
              <a:avLst/>
            </a:prstGeom>
            <a:noFill/>
            <a:ln w="11113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6" name="Freeform 490" descr="Dark vertical"/>
            <p:cNvSpPr>
              <a:spLocks/>
            </p:cNvSpPr>
            <p:nvPr/>
          </p:nvSpPr>
          <p:spPr bwMode="auto">
            <a:xfrm>
              <a:off x="5514975" y="3435918"/>
              <a:ext cx="9525" cy="793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1" y="0"/>
                </a:cxn>
              </a:cxnLst>
              <a:rect l="0" t="0" r="r" b="b"/>
              <a:pathLst>
                <a:path w="5" h="5">
                  <a:moveTo>
                    <a:pt x="1" y="0"/>
                  </a:moveTo>
                  <a:cubicBezTo>
                    <a:pt x="0" y="2"/>
                    <a:pt x="0" y="5"/>
                    <a:pt x="0" y="5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7" name="Freeform 491" descr="Dark vertical"/>
            <p:cNvSpPr>
              <a:spLocks/>
            </p:cNvSpPr>
            <p:nvPr/>
          </p:nvSpPr>
          <p:spPr bwMode="auto">
            <a:xfrm>
              <a:off x="5546725" y="3394643"/>
              <a:ext cx="11113" cy="952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" y="5"/>
                </a:cxn>
                <a:cxn ang="0">
                  <a:pos x="6" y="2"/>
                </a:cxn>
                <a:cxn ang="0">
                  <a:pos x="5" y="0"/>
                </a:cxn>
              </a:cxnLst>
              <a:rect l="0" t="0" r="r" b="b"/>
              <a:pathLst>
                <a:path w="6" h="5">
                  <a:moveTo>
                    <a:pt x="5" y="0"/>
                  </a:moveTo>
                  <a:cubicBezTo>
                    <a:pt x="2" y="1"/>
                    <a:pt x="0" y="5"/>
                    <a:pt x="2" y="5"/>
                  </a:cubicBezTo>
                  <a:cubicBezTo>
                    <a:pt x="4" y="4"/>
                    <a:pt x="6" y="2"/>
                    <a:pt x="6" y="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8" name="Freeform 492" descr="Dark vertical"/>
            <p:cNvSpPr>
              <a:spLocks/>
            </p:cNvSpPr>
            <p:nvPr/>
          </p:nvSpPr>
          <p:spPr bwMode="auto">
            <a:xfrm>
              <a:off x="5502275" y="3426393"/>
              <a:ext cx="1588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2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999" name="Freeform 493" descr="Dark vertical"/>
            <p:cNvSpPr>
              <a:spLocks/>
            </p:cNvSpPr>
            <p:nvPr/>
          </p:nvSpPr>
          <p:spPr bwMode="auto">
            <a:xfrm>
              <a:off x="5521325" y="3367655"/>
              <a:ext cx="4763" cy="7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2"/>
                    <a:pt x="2" y="5"/>
                    <a:pt x="2" y="4"/>
                  </a:cubicBezTo>
                  <a:cubicBezTo>
                    <a:pt x="2" y="3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000" name="Freeform 494" descr="Dark vertical"/>
            <p:cNvSpPr>
              <a:spLocks/>
            </p:cNvSpPr>
            <p:nvPr/>
          </p:nvSpPr>
          <p:spPr bwMode="auto">
            <a:xfrm>
              <a:off x="5548313" y="3361305"/>
              <a:ext cx="6350" cy="1428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5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w="4" h="8">
                  <a:moveTo>
                    <a:pt x="0" y="2"/>
                  </a:moveTo>
                  <a:cubicBezTo>
                    <a:pt x="1" y="5"/>
                    <a:pt x="2" y="8"/>
                    <a:pt x="3" y="5"/>
                  </a:cubicBezTo>
                  <a:cubicBezTo>
                    <a:pt x="4" y="3"/>
                    <a:pt x="3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001" name="Freeform 495" descr="Dark vertical"/>
            <p:cNvSpPr>
              <a:spLocks/>
            </p:cNvSpPr>
            <p:nvPr/>
          </p:nvSpPr>
          <p:spPr bwMode="auto">
            <a:xfrm>
              <a:off x="5502275" y="3396230"/>
              <a:ext cx="7938" cy="1270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10"/>
                </a:cxn>
                <a:cxn ang="0">
                  <a:pos x="9" y="6"/>
                </a:cxn>
                <a:cxn ang="0">
                  <a:pos x="5" y="3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9" h="10">
                  <a:moveTo>
                    <a:pt x="0" y="5"/>
                  </a:moveTo>
                  <a:lnTo>
                    <a:pt x="5" y="10"/>
                  </a:lnTo>
                  <a:lnTo>
                    <a:pt x="9" y="6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002" name="Freeform 496" descr="Dark vertical"/>
            <p:cNvSpPr>
              <a:spLocks/>
            </p:cNvSpPr>
            <p:nvPr/>
          </p:nvSpPr>
          <p:spPr bwMode="auto">
            <a:xfrm>
              <a:off x="5583238" y="3429568"/>
              <a:ext cx="12700" cy="476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7" y="1"/>
                </a:cxn>
                <a:cxn ang="0">
                  <a:pos x="4" y="0"/>
                </a:cxn>
              </a:cxnLst>
              <a:rect l="0" t="0" r="r" b="b"/>
              <a:pathLst>
                <a:path w="7" h="2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2"/>
                    <a:pt x="3" y="2"/>
                  </a:cubicBezTo>
                  <a:cubicBezTo>
                    <a:pt x="4" y="2"/>
                    <a:pt x="7" y="2"/>
                    <a:pt x="7" y="1"/>
                  </a:cubicBezTo>
                  <a:cubicBezTo>
                    <a:pt x="7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003" name="Freeform 497" descr="Dark vertical"/>
            <p:cNvSpPr>
              <a:spLocks/>
            </p:cNvSpPr>
            <p:nvPr/>
          </p:nvSpPr>
          <p:spPr bwMode="auto">
            <a:xfrm>
              <a:off x="5605463" y="3394643"/>
              <a:ext cx="9525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"/>
                </a:cxn>
                <a:cxn ang="0">
                  <a:pos x="1" y="5"/>
                </a:cxn>
                <a:cxn ang="0">
                  <a:pos x="5" y="4"/>
                </a:cxn>
                <a:cxn ang="0">
                  <a:pos x="4" y="0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5"/>
                    <a:pt x="1" y="5"/>
                  </a:cubicBezTo>
                  <a:cubicBezTo>
                    <a:pt x="1" y="5"/>
                    <a:pt x="5" y="4"/>
                    <a:pt x="5" y="4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004" name="Freeform 498" descr="Dark vertical"/>
            <p:cNvSpPr>
              <a:spLocks/>
            </p:cNvSpPr>
            <p:nvPr/>
          </p:nvSpPr>
          <p:spPr bwMode="auto">
            <a:xfrm>
              <a:off x="1644650" y="2670743"/>
              <a:ext cx="58738" cy="22225"/>
            </a:xfrm>
            <a:custGeom>
              <a:avLst/>
              <a:gdLst/>
              <a:ahLst/>
              <a:cxnLst>
                <a:cxn ang="0">
                  <a:pos x="21" y="2"/>
                </a:cxn>
                <a:cxn ang="0">
                  <a:pos x="0" y="9"/>
                </a:cxn>
                <a:cxn ang="0">
                  <a:pos x="9" y="12"/>
                </a:cxn>
                <a:cxn ang="0">
                  <a:pos x="32" y="1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1" y="2"/>
                </a:cxn>
              </a:cxnLst>
              <a:rect l="0" t="0" r="r" b="b"/>
              <a:pathLst>
                <a:path w="32" h="13">
                  <a:moveTo>
                    <a:pt x="21" y="2"/>
                  </a:moveTo>
                  <a:cubicBezTo>
                    <a:pt x="15" y="3"/>
                    <a:pt x="0" y="2"/>
                    <a:pt x="0" y="9"/>
                  </a:cubicBezTo>
                  <a:cubicBezTo>
                    <a:pt x="0" y="13"/>
                    <a:pt x="6" y="12"/>
                    <a:pt x="9" y="12"/>
                  </a:cubicBezTo>
                  <a:cubicBezTo>
                    <a:pt x="19" y="12"/>
                    <a:pt x="31" y="7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005" name="Freeform 499" descr="Dark vertical"/>
            <p:cNvSpPr>
              <a:spLocks/>
            </p:cNvSpPr>
            <p:nvPr/>
          </p:nvSpPr>
          <p:spPr bwMode="auto">
            <a:xfrm>
              <a:off x="1568450" y="2685030"/>
              <a:ext cx="71438" cy="36513"/>
            </a:xfrm>
            <a:custGeom>
              <a:avLst/>
              <a:gdLst/>
              <a:ahLst/>
              <a:cxnLst>
                <a:cxn ang="0">
                  <a:pos x="19" y="7"/>
                </a:cxn>
                <a:cxn ang="0">
                  <a:pos x="0" y="15"/>
                </a:cxn>
                <a:cxn ang="0">
                  <a:pos x="9" y="20"/>
                </a:cxn>
                <a:cxn ang="0">
                  <a:pos x="40" y="7"/>
                </a:cxn>
                <a:cxn ang="0">
                  <a:pos x="19" y="7"/>
                </a:cxn>
                <a:cxn ang="0">
                  <a:pos x="19" y="7"/>
                </a:cxn>
              </a:cxnLst>
              <a:rect l="0" t="0" r="r" b="b"/>
              <a:pathLst>
                <a:path w="40" h="20">
                  <a:moveTo>
                    <a:pt x="19" y="7"/>
                  </a:moveTo>
                  <a:cubicBezTo>
                    <a:pt x="15" y="9"/>
                    <a:pt x="0" y="13"/>
                    <a:pt x="0" y="15"/>
                  </a:cubicBezTo>
                  <a:cubicBezTo>
                    <a:pt x="0" y="18"/>
                    <a:pt x="6" y="20"/>
                    <a:pt x="9" y="20"/>
                  </a:cubicBezTo>
                  <a:cubicBezTo>
                    <a:pt x="15" y="20"/>
                    <a:pt x="33" y="10"/>
                    <a:pt x="40" y="7"/>
                  </a:cubicBezTo>
                  <a:cubicBezTo>
                    <a:pt x="33" y="0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006" name="Freeform 500" descr="Dark vertical"/>
            <p:cNvSpPr>
              <a:spLocks/>
            </p:cNvSpPr>
            <p:nvPr/>
          </p:nvSpPr>
          <p:spPr bwMode="auto">
            <a:xfrm>
              <a:off x="1479550" y="2573905"/>
              <a:ext cx="173038" cy="142875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75" y="57"/>
                </a:cxn>
                <a:cxn ang="0">
                  <a:pos x="81" y="41"/>
                </a:cxn>
                <a:cxn ang="0">
                  <a:pos x="81" y="41"/>
                </a:cxn>
                <a:cxn ang="0">
                  <a:pos x="85" y="41"/>
                </a:cxn>
                <a:cxn ang="0">
                  <a:pos x="85" y="41"/>
                </a:cxn>
                <a:cxn ang="0">
                  <a:pos x="87" y="49"/>
                </a:cxn>
                <a:cxn ang="0">
                  <a:pos x="97" y="46"/>
                </a:cxn>
                <a:cxn ang="0">
                  <a:pos x="97" y="46"/>
                </a:cxn>
                <a:cxn ang="0">
                  <a:pos x="97" y="39"/>
                </a:cxn>
                <a:cxn ang="0">
                  <a:pos x="97" y="39"/>
                </a:cxn>
                <a:cxn ang="0">
                  <a:pos x="86" y="30"/>
                </a:cxn>
                <a:cxn ang="0">
                  <a:pos x="67" y="29"/>
                </a:cxn>
                <a:cxn ang="0">
                  <a:pos x="65" y="16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9" y="0"/>
                </a:cxn>
                <a:cxn ang="0">
                  <a:pos x="37" y="3"/>
                </a:cxn>
                <a:cxn ang="0">
                  <a:pos x="28" y="11"/>
                </a:cxn>
                <a:cxn ang="0">
                  <a:pos x="23" y="10"/>
                </a:cxn>
                <a:cxn ang="0">
                  <a:pos x="0" y="23"/>
                </a:cxn>
                <a:cxn ang="0">
                  <a:pos x="12" y="26"/>
                </a:cxn>
                <a:cxn ang="0">
                  <a:pos x="34" y="17"/>
                </a:cxn>
                <a:cxn ang="0">
                  <a:pos x="31" y="24"/>
                </a:cxn>
                <a:cxn ang="0">
                  <a:pos x="34" y="24"/>
                </a:cxn>
                <a:cxn ang="0">
                  <a:pos x="63" y="28"/>
                </a:cxn>
                <a:cxn ang="0">
                  <a:pos x="57" y="34"/>
                </a:cxn>
                <a:cxn ang="0">
                  <a:pos x="50" y="31"/>
                </a:cxn>
                <a:cxn ang="0">
                  <a:pos x="28" y="42"/>
                </a:cxn>
                <a:cxn ang="0">
                  <a:pos x="25" y="48"/>
                </a:cxn>
                <a:cxn ang="0">
                  <a:pos x="14" y="73"/>
                </a:cxn>
                <a:cxn ang="0">
                  <a:pos x="20" y="79"/>
                </a:cxn>
                <a:cxn ang="0">
                  <a:pos x="34" y="52"/>
                </a:cxn>
                <a:cxn ang="0">
                  <a:pos x="57" y="35"/>
                </a:cxn>
                <a:cxn ang="0">
                  <a:pos x="67" y="45"/>
                </a:cxn>
                <a:cxn ang="0">
                  <a:pos x="57" y="56"/>
                </a:cxn>
                <a:cxn ang="0">
                  <a:pos x="67" y="55"/>
                </a:cxn>
                <a:cxn ang="0">
                  <a:pos x="67" y="67"/>
                </a:cxn>
                <a:cxn ang="0">
                  <a:pos x="67" y="67"/>
                </a:cxn>
                <a:cxn ang="0">
                  <a:pos x="67" y="67"/>
                </a:cxn>
              </a:cxnLst>
              <a:rect l="0" t="0" r="r" b="b"/>
              <a:pathLst>
                <a:path w="97" h="79">
                  <a:moveTo>
                    <a:pt x="67" y="67"/>
                  </a:moveTo>
                  <a:cubicBezTo>
                    <a:pt x="69" y="66"/>
                    <a:pt x="74" y="61"/>
                    <a:pt x="75" y="57"/>
                  </a:cubicBezTo>
                  <a:cubicBezTo>
                    <a:pt x="78" y="52"/>
                    <a:pt x="76" y="47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5" y="45"/>
                    <a:pt x="86" y="46"/>
                    <a:pt x="87" y="49"/>
                  </a:cubicBezTo>
                  <a:cubicBezTo>
                    <a:pt x="90" y="48"/>
                    <a:pt x="93" y="47"/>
                    <a:pt x="97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7"/>
                    <a:pt x="93" y="30"/>
                    <a:pt x="86" y="30"/>
                  </a:cubicBezTo>
                  <a:cubicBezTo>
                    <a:pt x="81" y="30"/>
                    <a:pt x="69" y="31"/>
                    <a:pt x="67" y="29"/>
                  </a:cubicBezTo>
                  <a:cubicBezTo>
                    <a:pt x="64" y="26"/>
                    <a:pt x="68" y="21"/>
                    <a:pt x="65" y="16"/>
                  </a:cubicBezTo>
                  <a:cubicBezTo>
                    <a:pt x="62" y="11"/>
                    <a:pt x="53" y="12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2"/>
                    <a:pt x="40" y="0"/>
                    <a:pt x="37" y="3"/>
                  </a:cubicBezTo>
                  <a:cubicBezTo>
                    <a:pt x="34" y="5"/>
                    <a:pt x="35" y="11"/>
                    <a:pt x="28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16" y="17"/>
                    <a:pt x="0" y="13"/>
                    <a:pt x="0" y="23"/>
                  </a:cubicBezTo>
                  <a:cubicBezTo>
                    <a:pt x="6" y="23"/>
                    <a:pt x="7" y="26"/>
                    <a:pt x="12" y="26"/>
                  </a:cubicBezTo>
                  <a:cubicBezTo>
                    <a:pt x="15" y="26"/>
                    <a:pt x="30" y="18"/>
                    <a:pt x="34" y="17"/>
                  </a:cubicBezTo>
                  <a:cubicBezTo>
                    <a:pt x="33" y="22"/>
                    <a:pt x="31" y="21"/>
                    <a:pt x="31" y="24"/>
                  </a:cubicBezTo>
                  <a:cubicBezTo>
                    <a:pt x="32" y="24"/>
                    <a:pt x="33" y="24"/>
                    <a:pt x="34" y="24"/>
                  </a:cubicBezTo>
                  <a:cubicBezTo>
                    <a:pt x="35" y="26"/>
                    <a:pt x="59" y="28"/>
                    <a:pt x="63" y="28"/>
                  </a:cubicBezTo>
                  <a:cubicBezTo>
                    <a:pt x="63" y="32"/>
                    <a:pt x="61" y="34"/>
                    <a:pt x="57" y="34"/>
                  </a:cubicBezTo>
                  <a:cubicBezTo>
                    <a:pt x="53" y="34"/>
                    <a:pt x="53" y="31"/>
                    <a:pt x="50" y="31"/>
                  </a:cubicBezTo>
                  <a:cubicBezTo>
                    <a:pt x="40" y="31"/>
                    <a:pt x="35" y="42"/>
                    <a:pt x="28" y="42"/>
                  </a:cubicBezTo>
                  <a:cubicBezTo>
                    <a:pt x="25" y="42"/>
                    <a:pt x="26" y="47"/>
                    <a:pt x="25" y="48"/>
                  </a:cubicBezTo>
                  <a:cubicBezTo>
                    <a:pt x="23" y="57"/>
                    <a:pt x="14" y="61"/>
                    <a:pt x="14" y="73"/>
                  </a:cubicBezTo>
                  <a:cubicBezTo>
                    <a:pt x="14" y="75"/>
                    <a:pt x="18" y="79"/>
                    <a:pt x="20" y="79"/>
                  </a:cubicBezTo>
                  <a:cubicBezTo>
                    <a:pt x="31" y="79"/>
                    <a:pt x="30" y="56"/>
                    <a:pt x="34" y="52"/>
                  </a:cubicBezTo>
                  <a:cubicBezTo>
                    <a:pt x="42" y="45"/>
                    <a:pt x="51" y="41"/>
                    <a:pt x="57" y="35"/>
                  </a:cubicBezTo>
                  <a:cubicBezTo>
                    <a:pt x="61" y="39"/>
                    <a:pt x="63" y="39"/>
                    <a:pt x="67" y="45"/>
                  </a:cubicBezTo>
                  <a:cubicBezTo>
                    <a:pt x="61" y="48"/>
                    <a:pt x="59" y="50"/>
                    <a:pt x="57" y="56"/>
                  </a:cubicBezTo>
                  <a:cubicBezTo>
                    <a:pt x="61" y="56"/>
                    <a:pt x="63" y="55"/>
                    <a:pt x="67" y="55"/>
                  </a:cubicBezTo>
                  <a:cubicBezTo>
                    <a:pt x="65" y="59"/>
                    <a:pt x="67" y="63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lose/>
                </a:path>
              </a:pathLst>
            </a:custGeom>
            <a:solidFill>
              <a:srgbClr val="C0C0C0"/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801472">
                <a:defRPr/>
              </a:pPr>
              <a:endParaRPr lang="en-US"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023" name="Rectangle 501"/>
            <p:cNvSpPr>
              <a:spLocks noChangeArrowheads="1"/>
            </p:cNvSpPr>
            <p:nvPr/>
          </p:nvSpPr>
          <p:spPr bwMode="auto">
            <a:xfrm>
              <a:off x="1203325" y="3647055"/>
              <a:ext cx="1404938" cy="6969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lIns="41062" tIns="52148" rIns="41062" bIns="52148"/>
            <a:lstStyle/>
            <a:p>
              <a:pPr defTabSz="914179" eaLnBrk="0" hangingPunct="0">
                <a:lnSpc>
                  <a:spcPct val="80000"/>
                </a:lnSpc>
                <a:defRPr/>
              </a:pPr>
              <a:r>
                <a:rPr lang="tr-TR" sz="1200" kern="0" dirty="0" smtClean="0">
                  <a:solidFill>
                    <a:srgbClr val="000000"/>
                  </a:solidFill>
                  <a:latin typeface="+mj-lt"/>
                </a:rPr>
                <a:t>Güney Amerika 47 Ofis</a:t>
              </a:r>
              <a:r>
                <a:rPr lang="en-US" sz="1200" kern="0" dirty="0" smtClean="0">
                  <a:solidFill>
                    <a:srgbClr val="000000"/>
                  </a:solidFill>
                </a:rPr>
                <a:t> </a:t>
              </a:r>
              <a:r>
                <a:rPr lang="en-US" sz="1200" kern="0" dirty="0" smtClean="0">
                  <a:solidFill>
                    <a:srgbClr val="000000"/>
                  </a:solidFill>
                  <a:latin typeface="+mj-lt"/>
                </a:rPr>
                <a:t> </a:t>
              </a:r>
              <a:endParaRPr lang="en-US" sz="1200" kern="0" dirty="0">
                <a:solidFill>
                  <a:srgbClr val="000000"/>
                </a:solidFill>
                <a:latin typeface="+mj-lt"/>
              </a:endParaRPr>
            </a:p>
            <a:p>
              <a:pPr defTabSz="914179" eaLnBrk="0" hangingPunct="0">
                <a:lnSpc>
                  <a:spcPct val="80000"/>
                </a:lnSpc>
                <a:defRPr/>
              </a:pPr>
              <a:endParaRPr lang="en-US" sz="1200" kern="0" dirty="0">
                <a:solidFill>
                  <a:srgbClr val="000000"/>
                </a:solidFill>
                <a:latin typeface="+mj-lt"/>
              </a:endParaRPr>
            </a:p>
            <a:p>
              <a:pPr defTabSz="914179" eaLnBrk="0" hangingPunct="0">
                <a:lnSpc>
                  <a:spcPct val="80000"/>
                </a:lnSpc>
                <a:defRPr/>
              </a:pPr>
              <a:endParaRPr lang="en-US" sz="1200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24" name="Rectangle 502"/>
            <p:cNvSpPr>
              <a:spLocks noChangeArrowheads="1"/>
            </p:cNvSpPr>
            <p:nvPr/>
          </p:nvSpPr>
          <p:spPr bwMode="auto">
            <a:xfrm>
              <a:off x="4421188" y="3100955"/>
              <a:ext cx="1403350" cy="6969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lIns="41062" tIns="52148" rIns="41062" bIns="52148"/>
            <a:lstStyle/>
            <a:p>
              <a:pPr defTabSz="914179" eaLnBrk="0" hangingPunct="0">
                <a:lnSpc>
                  <a:spcPct val="80000"/>
                </a:lnSpc>
                <a:defRPr/>
              </a:pPr>
              <a:r>
                <a:rPr lang="tr-TR" sz="1200" kern="0" dirty="0" smtClean="0">
                  <a:solidFill>
                    <a:srgbClr val="000000"/>
                  </a:solidFill>
                  <a:latin typeface="+mj-lt"/>
                </a:rPr>
                <a:t>Asya Pasifik</a:t>
              </a:r>
            </a:p>
            <a:p>
              <a:pPr defTabSz="914179" eaLnBrk="0" hangingPunct="0">
                <a:lnSpc>
                  <a:spcPct val="80000"/>
                </a:lnSpc>
                <a:defRPr/>
              </a:pPr>
              <a:r>
                <a:rPr lang="tr-TR" sz="1200" kern="0" dirty="0" smtClean="0">
                  <a:solidFill>
                    <a:srgbClr val="000000"/>
                  </a:solidFill>
                  <a:latin typeface="+mj-lt"/>
                </a:rPr>
                <a:t>112 Ofis</a:t>
              </a:r>
              <a:endParaRPr lang="en-US" sz="1200" kern="0" dirty="0" smtClean="0">
                <a:solidFill>
                  <a:srgbClr val="000000"/>
                </a:solidFill>
              </a:endParaRPr>
            </a:p>
            <a:p>
              <a:pPr defTabSz="914179" eaLnBrk="0" hangingPunct="0">
                <a:lnSpc>
                  <a:spcPct val="80000"/>
                </a:lnSpc>
                <a:defRPr/>
              </a:pPr>
              <a:endParaRPr lang="en-US" sz="1200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25" name="Rectangle 503"/>
            <p:cNvSpPr>
              <a:spLocks noChangeArrowheads="1"/>
            </p:cNvSpPr>
            <p:nvPr/>
          </p:nvSpPr>
          <p:spPr bwMode="auto">
            <a:xfrm>
              <a:off x="2852738" y="2218305"/>
              <a:ext cx="1568450" cy="6953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lIns="41062" tIns="52148" rIns="41062" bIns="52148"/>
            <a:lstStyle/>
            <a:p>
              <a:pPr defTabSz="914179" eaLnBrk="0" hangingPunct="0">
                <a:lnSpc>
                  <a:spcPct val="80000"/>
                </a:lnSpc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kern="0" dirty="0" smtClean="0">
                  <a:solidFill>
                    <a:srgbClr val="000000"/>
                  </a:solidFill>
                </a:rPr>
                <a:t>EMEIA</a:t>
              </a:r>
              <a:endParaRPr lang="tr-TR" sz="1200" kern="0" dirty="0" smtClean="0">
                <a:solidFill>
                  <a:srgbClr val="000000"/>
                </a:solidFill>
              </a:endParaRPr>
            </a:p>
            <a:p>
              <a:pPr defTabSz="914179" eaLnBrk="0" hangingPunct="0">
                <a:lnSpc>
                  <a:spcPct val="80000"/>
                </a:lnSpc>
                <a:defRPr/>
              </a:pPr>
              <a:r>
                <a:rPr lang="tr-TR" sz="1200" kern="0" dirty="0" smtClean="0">
                  <a:solidFill>
                    <a:srgbClr val="000000"/>
                  </a:solidFill>
                </a:rPr>
                <a:t> 415 ofis</a:t>
              </a:r>
              <a:endParaRPr lang="en-US" sz="1200" kern="0" dirty="0" smtClean="0">
                <a:solidFill>
                  <a:srgbClr val="000000"/>
                </a:solidFill>
              </a:endParaRPr>
            </a:p>
            <a:p>
              <a:pPr defTabSz="914179" eaLnBrk="0" hangingPunct="0">
                <a:lnSpc>
                  <a:spcPct val="80000"/>
                </a:lnSpc>
                <a:defRPr/>
              </a:pPr>
              <a:endParaRPr lang="en-US" sz="1200" kern="0" dirty="0">
                <a:solidFill>
                  <a:srgbClr val="000000"/>
                </a:solidFill>
                <a:latin typeface="+mj-lt"/>
              </a:endParaRPr>
            </a:p>
            <a:p>
              <a:pPr defTabSz="914179" eaLnBrk="0" hangingPunct="0">
                <a:lnSpc>
                  <a:spcPct val="80000"/>
                </a:lnSpc>
                <a:defRPr/>
              </a:pPr>
              <a:endParaRPr lang="en-US" sz="1200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26" name="DTBTBE01004E217CD4390A1"/>
            <p:cNvSpPr>
              <a:spLocks noChangeArrowheads="1"/>
            </p:cNvSpPr>
            <p:nvPr/>
          </p:nvSpPr>
          <p:spPr bwMode="auto">
            <a:xfrm>
              <a:off x="801688" y="2256405"/>
              <a:ext cx="1406525" cy="695325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lIns="41062" tIns="52148" rIns="41062" bIns="52148"/>
            <a:lstStyle/>
            <a:p>
              <a:pPr defTabSz="914179" eaLnBrk="0" hangingPunct="0">
                <a:lnSpc>
                  <a:spcPct val="80000"/>
                </a:lnSpc>
                <a:defRPr/>
              </a:pPr>
              <a:r>
                <a:rPr lang="tr-TR" sz="1200" kern="0" dirty="0" smtClean="0">
                  <a:solidFill>
                    <a:srgbClr val="000000"/>
                  </a:solidFill>
                  <a:latin typeface="+mj-lt"/>
                </a:rPr>
                <a:t>Kuzey Amerika 126 Ofis</a:t>
              </a:r>
              <a:endParaRPr lang="en-US" sz="1200" kern="0" dirty="0">
                <a:solidFill>
                  <a:srgbClr val="00000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tr-TR" sz="2800" dirty="0" smtClean="0"/>
              <a:t>URGE Programına Genel Bakış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93713" y="1412875"/>
          <a:ext cx="8920162" cy="4519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URGE aşamaları ve </a:t>
            </a:r>
            <a:r>
              <a:rPr lang="tr-TR" dirty="0" err="1" smtClean="0"/>
              <a:t>Ernst</a:t>
            </a:r>
            <a:r>
              <a:rPr lang="tr-TR" dirty="0" smtClean="0"/>
              <a:t> &amp; Young Desteği</a:t>
            </a:r>
            <a:br>
              <a:rPr lang="tr-TR" dirty="0" smtClean="0"/>
            </a:b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13" y="1122505"/>
            <a:ext cx="944086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29338" y="4455042"/>
            <a:ext cx="24561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en-US" sz="1400" dirty="0" smtClean="0"/>
              <a:t>S</a:t>
            </a:r>
            <a:r>
              <a:rPr lang="tr-TR" sz="1400" dirty="0" err="1" smtClean="0"/>
              <a:t>ektör</a:t>
            </a:r>
            <a:r>
              <a:rPr lang="tr-TR" sz="1400" dirty="0" smtClean="0"/>
              <a:t> seçiminde destek</a:t>
            </a:r>
            <a:endParaRPr lang="en-US" sz="1400" dirty="0" smtClean="0"/>
          </a:p>
          <a:p>
            <a:pPr marL="85725" indent="-85725"/>
            <a:endParaRPr lang="en-US" sz="1000" dirty="0" smtClean="0"/>
          </a:p>
          <a:p>
            <a:pPr marL="85725" indent="-85725">
              <a:buFont typeface="Arial" pitchFamily="34" charset="0"/>
              <a:buChar char="•"/>
            </a:pPr>
            <a:r>
              <a:rPr lang="tr-TR" sz="1400" dirty="0" smtClean="0"/>
              <a:t>Programın şirketlere tanıtılması</a:t>
            </a:r>
            <a:endParaRPr lang="en-US" sz="1400" dirty="0" smtClean="0"/>
          </a:p>
          <a:p>
            <a:pPr marL="85725" indent="-85725">
              <a:buFont typeface="Arial" pitchFamily="34" charset="0"/>
              <a:buChar char="•"/>
            </a:pPr>
            <a:endParaRPr lang="en-US" sz="1000" dirty="0" smtClean="0"/>
          </a:p>
          <a:p>
            <a:pPr marL="85725" indent="-85725">
              <a:buFont typeface="Arial" pitchFamily="34" charset="0"/>
              <a:buChar char="•"/>
            </a:pPr>
            <a:r>
              <a:rPr lang="tr-TR" sz="1400" dirty="0" smtClean="0"/>
              <a:t>Proje başvurusu hazırlanması konusunda destek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863160" y="4497571"/>
            <a:ext cx="20910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tr-TR" sz="1400" dirty="0" smtClean="0"/>
              <a:t>İhtiyaç analizinin kapsamının belirlenmesi</a:t>
            </a:r>
            <a:endParaRPr lang="en-US" sz="1400" dirty="0" smtClean="0"/>
          </a:p>
          <a:p>
            <a:pPr marL="85725" indent="-85725">
              <a:buFont typeface="Arial" pitchFamily="34" charset="0"/>
              <a:buChar char="•"/>
            </a:pPr>
            <a:endParaRPr lang="en-US" sz="1400" dirty="0" smtClean="0"/>
          </a:p>
          <a:p>
            <a:pPr marL="85725" indent="-85725">
              <a:buFont typeface="Arial" pitchFamily="34" charset="0"/>
              <a:buChar char="•"/>
            </a:pPr>
            <a:r>
              <a:rPr lang="tr-TR" sz="1400" dirty="0" smtClean="0"/>
              <a:t>İhtiyaç analizinin yürütülmesi</a:t>
            </a:r>
            <a:endParaRPr lang="en-US" sz="1400" dirty="0" smtClean="0"/>
          </a:p>
          <a:p>
            <a:pPr marL="85725" indent="-85725">
              <a:buFont typeface="Arial" pitchFamily="34" charset="0"/>
              <a:buChar char="•"/>
            </a:pPr>
            <a:endParaRPr lang="tr-TR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737496" y="4508205"/>
            <a:ext cx="21690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tr-TR" sz="1400" dirty="0" smtClean="0"/>
              <a:t>Danışmanlık ve eğitim hizmetlerinin verilmesi</a:t>
            </a:r>
            <a:endParaRPr lang="en-US" sz="1400" dirty="0" smtClean="0"/>
          </a:p>
          <a:p>
            <a:pPr marL="85725" indent="-85725">
              <a:buFont typeface="Arial" pitchFamily="34" charset="0"/>
              <a:buChar char="•"/>
            </a:pPr>
            <a:endParaRPr lang="en-US" sz="1400" dirty="0" smtClean="0"/>
          </a:p>
          <a:p>
            <a:pPr marL="85725" indent="-85725">
              <a:buFont typeface="Arial" pitchFamily="34" charset="0"/>
              <a:buChar char="•"/>
            </a:pPr>
            <a:r>
              <a:rPr lang="tr-TR" sz="1400" dirty="0" smtClean="0"/>
              <a:t>Pazarlama faaliyetlerinin desteklenmesi</a:t>
            </a:r>
            <a:endParaRPr lang="en-US" sz="1400" dirty="0" smtClean="0"/>
          </a:p>
          <a:p>
            <a:pPr marL="85725" indent="-85725">
              <a:buFont typeface="Arial" pitchFamily="34" charset="0"/>
              <a:buChar char="•"/>
            </a:pPr>
            <a:endParaRPr lang="en-US" sz="1400" dirty="0" smtClean="0"/>
          </a:p>
          <a:p>
            <a:pPr marL="85725" indent="-85725">
              <a:buFont typeface="Arial" pitchFamily="34" charset="0"/>
              <a:buChar char="•"/>
            </a:pPr>
            <a:endParaRPr lang="tr-TR" sz="1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42354" y="3955534"/>
            <a:ext cx="2027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Ernst &amp; Young</a:t>
            </a:r>
            <a:r>
              <a:rPr lang="tr-TR" sz="1400" dirty="0" smtClean="0"/>
              <a:t> Desteği: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itchFamily="34" charset="0"/>
              </a:rPr>
              <a:t>Ernst &amp; Young</a:t>
            </a:r>
            <a:r>
              <a:rPr lang="tr-TR" dirty="0" smtClean="0">
                <a:cs typeface="Arial" pitchFamily="34" charset="0"/>
              </a:rPr>
              <a:t> Tecrübesi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b="0" dirty="0" smtClean="0"/>
              <a:t>Önde Gelen Uzmanlık ve Bilgi Kaynakları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0362" y="1208438"/>
            <a:ext cx="3568287" cy="5670935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l"/>
            <a:r>
              <a:rPr lang="en-US" sz="1100" b="1" dirty="0" smtClean="0"/>
              <a:t>Ernst &amp; Young</a:t>
            </a:r>
            <a:r>
              <a:rPr lang="tr-TR" sz="1100" b="1" dirty="0" smtClean="0"/>
              <a:t> Avrupa Yatırım Habercisi </a:t>
            </a:r>
            <a:r>
              <a:rPr lang="en-US" sz="1100" b="1" dirty="0" smtClean="0"/>
              <a:t>(EIM)</a:t>
            </a:r>
            <a:r>
              <a:rPr lang="en-US" sz="1100" dirty="0" smtClean="0"/>
              <a:t> </a:t>
            </a:r>
            <a:r>
              <a:rPr lang="tr-TR" sz="1100" dirty="0" smtClean="0"/>
              <a:t>Avrupa sathında iç yatırımı takip eden en önemli çevrimiçi bilgi sağlayıcı</a:t>
            </a:r>
            <a:r>
              <a:rPr lang="en-US" sz="1100" dirty="0" smtClean="0"/>
              <a:t>. </a:t>
            </a:r>
            <a:endParaRPr lang="tr-TR" sz="1100" dirty="0" smtClean="0"/>
          </a:p>
          <a:p>
            <a:pPr algn="l"/>
            <a:endParaRPr lang="tr-TR" sz="1100" dirty="0" smtClean="0"/>
          </a:p>
          <a:p>
            <a:pPr marL="498568" lvl="1" indent="-78721">
              <a:buFont typeface="Arial" pitchFamily="34" charset="0"/>
              <a:buChar char="•"/>
            </a:pPr>
            <a:r>
              <a:rPr lang="tr-TR" sz="1100" dirty="0" smtClean="0"/>
              <a:t>1</a:t>
            </a:r>
            <a:r>
              <a:rPr lang="en-US" sz="1100" dirty="0" smtClean="0"/>
              <a:t>997</a:t>
            </a:r>
            <a:r>
              <a:rPr lang="tr-TR" sz="1100" dirty="0" smtClean="0"/>
              <a:t>’den beri sürekli güncellenen veri</a:t>
            </a:r>
            <a:endParaRPr lang="en-US" sz="1100" dirty="0" smtClean="0"/>
          </a:p>
          <a:p>
            <a:pPr marL="498568" lvl="1" indent="-78721">
              <a:buFont typeface="Arial" pitchFamily="34" charset="0"/>
              <a:buChar char="•"/>
            </a:pPr>
            <a:r>
              <a:rPr lang="en-US" sz="1100" dirty="0" smtClean="0"/>
              <a:t>40,000</a:t>
            </a:r>
            <a:r>
              <a:rPr lang="tr-TR" sz="1100" dirty="0" smtClean="0"/>
              <a:t>’den fazla</a:t>
            </a:r>
            <a:r>
              <a:rPr lang="en-US" sz="1100" dirty="0" smtClean="0"/>
              <a:t> </a:t>
            </a:r>
            <a:r>
              <a:rPr lang="en-US" sz="1100" dirty="0" err="1" smtClean="0"/>
              <a:t>proje</a:t>
            </a:r>
            <a:r>
              <a:rPr lang="tr-TR" sz="1100" dirty="0" smtClean="0"/>
              <a:t> içeren veritabanı</a:t>
            </a:r>
            <a:r>
              <a:rPr lang="en-US" sz="1100" dirty="0" smtClean="0"/>
              <a:t> </a:t>
            </a:r>
          </a:p>
          <a:p>
            <a:pPr marL="498568" lvl="1" indent="-78721">
              <a:buFont typeface="Arial" pitchFamily="34" charset="0"/>
              <a:buChar char="•"/>
            </a:pPr>
            <a:r>
              <a:rPr lang="tr-TR" sz="1100" dirty="0" smtClean="0"/>
              <a:t>Birden çok dil bilen araştırmacılardan oluşan özel bir ekip</a:t>
            </a:r>
          </a:p>
          <a:p>
            <a:pPr marL="498568" lvl="1" indent="-78721">
              <a:buFont typeface="Arial" pitchFamily="34" charset="0"/>
              <a:buChar char="•"/>
            </a:pPr>
            <a:r>
              <a:rPr lang="tr-TR" sz="1100" dirty="0" smtClean="0"/>
              <a:t>2</a:t>
            </a:r>
            <a:r>
              <a:rPr lang="en-US" sz="1100" dirty="0" smtClean="0"/>
              <a:t>8,000</a:t>
            </a:r>
            <a:r>
              <a:rPr lang="tr-TR" sz="1100" dirty="0" smtClean="0"/>
              <a:t>’in üzerinde kaynağın günlük takibi</a:t>
            </a:r>
            <a:r>
              <a:rPr lang="en-US" sz="1100" dirty="0" smtClean="0"/>
              <a:t> </a:t>
            </a:r>
          </a:p>
          <a:p>
            <a:pPr marL="498568" lvl="1" indent="-78721">
              <a:buFont typeface="Arial" pitchFamily="34" charset="0"/>
              <a:buChar char="•"/>
            </a:pPr>
            <a:r>
              <a:rPr lang="tr-TR" sz="1100" dirty="0" smtClean="0"/>
              <a:t>Firmalar ve diğer kaynaklar ile çapraz kontrolü yapılmış veri</a:t>
            </a:r>
          </a:p>
          <a:p>
            <a:pPr marL="78721" indent="-78721">
              <a:buFont typeface="Arial" pitchFamily="34" charset="0"/>
              <a:buChar char="•"/>
            </a:pPr>
            <a:endParaRPr lang="tr-TR" sz="1100" dirty="0" smtClean="0"/>
          </a:p>
          <a:p>
            <a:pPr marL="78721" indent="-78721"/>
            <a:endParaRPr lang="tr-TR" sz="1100" b="1" dirty="0" smtClean="0"/>
          </a:p>
          <a:p>
            <a:pPr marL="78721" indent="-78721"/>
            <a:endParaRPr lang="tr-TR" sz="1100" b="1" dirty="0" smtClean="0"/>
          </a:p>
          <a:p>
            <a:pPr marL="78721" indent="-78721"/>
            <a:endParaRPr lang="tr-TR" sz="1100" b="1" dirty="0" smtClean="0"/>
          </a:p>
          <a:p>
            <a:pPr marL="78721" indent="-78721"/>
            <a:r>
              <a:rPr lang="en-US" sz="1100" b="1" dirty="0" smtClean="0"/>
              <a:t>Ernst &amp; Young</a:t>
            </a:r>
            <a:r>
              <a:rPr lang="tr-TR" sz="1100" b="1" dirty="0" smtClean="0"/>
              <a:t> </a:t>
            </a:r>
            <a:r>
              <a:rPr lang="en-US" sz="1100" b="1" dirty="0" smtClean="0"/>
              <a:t>2011 </a:t>
            </a:r>
            <a:r>
              <a:rPr lang="tr-TR" sz="1100" b="1" dirty="0" smtClean="0"/>
              <a:t>Avrupa Çekicilik Çalışması</a:t>
            </a:r>
            <a:endParaRPr lang="en-US" sz="1100" b="1" dirty="0" smtClean="0"/>
          </a:p>
          <a:p>
            <a:pPr marL="78721" indent="-78721"/>
            <a:endParaRPr lang="tr-TR" sz="1100" dirty="0" smtClean="0"/>
          </a:p>
          <a:p>
            <a:pPr marL="78721" indent="-78721"/>
            <a:r>
              <a:rPr lang="tr-TR" sz="1100" dirty="0" smtClean="0"/>
              <a:t>Aşağıdaki iki aşamaya dayalı bir yıllık araştırma yapılmaktadır:</a:t>
            </a:r>
            <a:endParaRPr lang="en-US" sz="1100" dirty="0" smtClean="0"/>
          </a:p>
          <a:p>
            <a:pPr marL="78721" indent="-78721">
              <a:buFont typeface="Arial" pitchFamily="34" charset="0"/>
              <a:buChar char="•"/>
            </a:pPr>
            <a:endParaRPr lang="tr-TR" sz="1100" dirty="0" smtClean="0"/>
          </a:p>
          <a:p>
            <a:pPr marL="498568" lvl="1" indent="-78721">
              <a:buFont typeface="Arial" pitchFamily="34" charset="0"/>
              <a:buChar char="•"/>
            </a:pPr>
            <a:r>
              <a:rPr lang="tr-TR" sz="1100" dirty="0" err="1" smtClean="0"/>
              <a:t>EIM’den</a:t>
            </a:r>
            <a:r>
              <a:rPr lang="tr-TR" sz="1100" dirty="0" smtClean="0"/>
              <a:t> alınan gerçek doğrudan yabancı yatırım verilerine dayalı Avrupa çekicilik çalışması</a:t>
            </a:r>
          </a:p>
          <a:p>
            <a:pPr marL="498568" lvl="1" indent="-78721">
              <a:buFont typeface="Arial" pitchFamily="34" charset="0"/>
              <a:buChar char="•"/>
            </a:pPr>
            <a:endParaRPr lang="tr-TR" sz="1100" dirty="0" smtClean="0"/>
          </a:p>
          <a:p>
            <a:pPr marL="498568" lvl="1" indent="-78721">
              <a:buFont typeface="Arial" pitchFamily="34" charset="0"/>
              <a:buChar char="•"/>
            </a:pPr>
            <a:r>
              <a:rPr lang="tr-TR" sz="1100" dirty="0" smtClean="0"/>
              <a:t>800-1200 uluslararası karar verici ile ortaya çıkan çekicilik algısının tartışıldığı panel</a:t>
            </a:r>
          </a:p>
          <a:p>
            <a:pPr marL="78721" indent="-78721">
              <a:buFont typeface="Arial" pitchFamily="34" charset="0"/>
              <a:buChar char="•"/>
            </a:pPr>
            <a:endParaRPr lang="tr-TR" sz="1100" dirty="0" smtClean="0"/>
          </a:p>
          <a:p>
            <a:pPr marL="78721" indent="-78721">
              <a:buFont typeface="Arial" pitchFamily="34" charset="0"/>
              <a:buChar char="•"/>
            </a:pPr>
            <a:endParaRPr lang="tr-TR" sz="1100" dirty="0" smtClean="0"/>
          </a:p>
          <a:p>
            <a:pPr marL="78721" indent="-78721">
              <a:buFont typeface="Arial" pitchFamily="34" charset="0"/>
              <a:buChar char="•"/>
            </a:pPr>
            <a:endParaRPr lang="tr-TR" sz="1100" dirty="0" smtClean="0"/>
          </a:p>
          <a:p>
            <a:pPr marL="78721" indent="-78721">
              <a:buFont typeface="Arial" pitchFamily="34" charset="0"/>
              <a:buChar char="•"/>
            </a:pPr>
            <a:endParaRPr lang="tr-TR" sz="1100" dirty="0" smtClean="0"/>
          </a:p>
          <a:p>
            <a:pPr marL="78721" indent="-78721">
              <a:buFont typeface="Arial" pitchFamily="34" charset="0"/>
              <a:buChar char="•"/>
            </a:pPr>
            <a:endParaRPr lang="tr-TR" sz="1100" dirty="0" smtClean="0"/>
          </a:p>
          <a:p>
            <a:pPr marL="78721" indent="-78721"/>
            <a:endParaRPr lang="en-US" sz="1100" dirty="0"/>
          </a:p>
        </p:txBody>
      </p:sp>
      <p:pic>
        <p:nvPicPr>
          <p:cNvPr id="5" name="Picture 2" descr="F:\Clients\Yased\EIM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9588" y="1110472"/>
            <a:ext cx="4535991" cy="2775702"/>
          </a:xfrm>
          <a:prstGeom prst="rect">
            <a:avLst/>
          </a:prstGeom>
          <a:noFill/>
        </p:spPr>
      </p:pic>
      <p:pic>
        <p:nvPicPr>
          <p:cNvPr id="6" name="Picture 29" descr="15H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455553" y="4049450"/>
            <a:ext cx="966146" cy="14041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30" descr="15H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387173" y="4028851"/>
            <a:ext cx="1062731" cy="14247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31" descr="15H0000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455051" y="4049450"/>
            <a:ext cx="966147" cy="140417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2883" y="4016795"/>
            <a:ext cx="1577149" cy="143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tr-TR" dirty="0" err="1" smtClean="0"/>
              <a:t>Ernst</a:t>
            </a:r>
            <a:r>
              <a:rPr lang="tr-TR" dirty="0" smtClean="0"/>
              <a:t> &amp; </a:t>
            </a:r>
            <a:r>
              <a:rPr lang="tr-TR" dirty="0" err="1" smtClean="0"/>
              <a:t>Young</a:t>
            </a:r>
            <a:r>
              <a:rPr lang="tr-TR" dirty="0" smtClean="0"/>
              <a:t> Yöntem ve Araçlardan örnekler</a:t>
            </a:r>
            <a:br>
              <a:rPr lang="tr-TR" dirty="0" smtClean="0"/>
            </a:br>
            <a:r>
              <a:rPr lang="tr-TR" sz="2000" b="0" dirty="0" smtClean="0"/>
              <a:t>Veri </a:t>
            </a:r>
            <a:r>
              <a:rPr lang="tr-TR" sz="2000" b="0" dirty="0" err="1" smtClean="0"/>
              <a:t>Görsellemesi</a:t>
            </a:r>
            <a:r>
              <a:rPr lang="tr-TR" sz="2000" b="0" dirty="0" smtClean="0"/>
              <a:t> Yoluyla Stratejik Karar Almayı Destekleyen Uygulamamız</a:t>
            </a:r>
            <a:endParaRPr lang="en-ZA" sz="2000" b="0" dirty="0"/>
          </a:p>
        </p:txBody>
      </p:sp>
      <p:pic>
        <p:nvPicPr>
          <p:cNvPr id="14" name="Picture 13" descr="tmp28.tmp"/>
          <p:cNvPicPr>
            <a:picLocks/>
          </p:cNvPicPr>
          <p:nvPr/>
        </p:nvPicPr>
        <p:blipFill>
          <a:blip r:embed="rId2" cstate="print"/>
          <a:srcRect l="53270" t="2561" r="-31"/>
          <a:stretch>
            <a:fillRect/>
          </a:stretch>
        </p:blipFill>
        <p:spPr>
          <a:xfrm>
            <a:off x="5270763" y="1157396"/>
            <a:ext cx="4157077" cy="5036543"/>
          </a:xfrm>
          <a:prstGeom prst="rect">
            <a:avLst/>
          </a:prstGeom>
        </p:spPr>
      </p:pic>
      <p:pic>
        <p:nvPicPr>
          <p:cNvPr id="16" name="Picture 15" descr="tmp2C.tmp"/>
          <p:cNvPicPr>
            <a:picLocks/>
          </p:cNvPicPr>
          <p:nvPr/>
        </p:nvPicPr>
        <p:blipFill>
          <a:blip r:embed="rId3" cstate="print"/>
          <a:srcRect l="-22" t="2504" r="46675"/>
          <a:stretch>
            <a:fillRect/>
          </a:stretch>
        </p:blipFill>
        <p:spPr>
          <a:xfrm>
            <a:off x="485516" y="1148758"/>
            <a:ext cx="4785247" cy="50451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08264" y="1166033"/>
            <a:ext cx="114758" cy="5018259"/>
          </a:xfrm>
          <a:prstGeom prst="rect">
            <a:avLst/>
          </a:prstGeom>
          <a:solidFill>
            <a:schemeClr val="accent1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Z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0240" t="23273" r="25120" b="48744"/>
          <a:stretch>
            <a:fillRect/>
          </a:stretch>
        </p:blipFill>
        <p:spPr bwMode="auto">
          <a:xfrm>
            <a:off x="6382330" y="5134543"/>
            <a:ext cx="3045969" cy="105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55561" r="61789" b="3365"/>
          <a:stretch>
            <a:fillRect/>
          </a:stretch>
        </p:blipFill>
        <p:spPr bwMode="auto">
          <a:xfrm>
            <a:off x="475808" y="4925570"/>
            <a:ext cx="2091827" cy="123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505938" y="3799374"/>
            <a:ext cx="2061698" cy="1002440"/>
          </a:xfrm>
          <a:prstGeom prst="roundRect">
            <a:avLst>
              <a:gd name="adj" fmla="val 10472"/>
            </a:avLst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marL="163309" indent="-163309">
              <a:buFont typeface="Arial" pitchFamily="34" charset="0"/>
              <a:buChar char="•"/>
            </a:pPr>
            <a:r>
              <a:rPr lang="tr-TR" sz="1100" dirty="0" smtClean="0">
                <a:solidFill>
                  <a:srgbClr val="000000"/>
                </a:solidFill>
                <a:latin typeface="Calibri" pitchFamily="34" charset="0"/>
              </a:rPr>
              <a:t>Global düzeyde tüm rakiplerin ,müşterilerin ve ortakların  takibi</a:t>
            </a:r>
            <a:endParaRPr lang="en-ZA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62172" y="3799374"/>
            <a:ext cx="3035628" cy="1002440"/>
          </a:xfrm>
          <a:prstGeom prst="roundRect">
            <a:avLst>
              <a:gd name="adj" fmla="val 10472"/>
            </a:avLst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marL="163309" indent="-163309">
              <a:buFont typeface="Arial" pitchFamily="34" charset="0"/>
              <a:buChar char="•"/>
            </a:pPr>
            <a:r>
              <a:rPr lang="tr-TR" sz="1100" dirty="0" smtClean="0">
                <a:solidFill>
                  <a:srgbClr val="000000"/>
                </a:solidFill>
                <a:latin typeface="Calibri" pitchFamily="34" charset="0"/>
              </a:rPr>
              <a:t>Performansa dayalı renklendirme kodlarıyla ülkelerin derecelendirilmesi</a:t>
            </a:r>
            <a:endParaRPr lang="en-ZA" sz="11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163309" indent="-163309">
              <a:buFont typeface="Arial" pitchFamily="34" charset="0"/>
              <a:buChar char="•"/>
            </a:pPr>
            <a:r>
              <a:rPr lang="en-ZA" sz="11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tr-TR" sz="1100" dirty="0" smtClean="0">
                <a:solidFill>
                  <a:srgbClr val="000000"/>
                </a:solidFill>
                <a:latin typeface="Calibri" pitchFamily="34" charset="0"/>
              </a:rPr>
              <a:t>Çeşitli kaynaklardan</a:t>
            </a:r>
            <a:r>
              <a:rPr lang="en-ZA" sz="11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tr-TR" sz="1100" dirty="0" smtClean="0">
                <a:solidFill>
                  <a:srgbClr val="000000"/>
                </a:solidFill>
                <a:latin typeface="Calibri" pitchFamily="34" charset="0"/>
              </a:rPr>
              <a:t>farklı ağırlıklardaki indikatörlerle performans skorlarının oluşturulması </a:t>
            </a:r>
            <a:endParaRPr lang="en-ZA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5938" y="1200453"/>
            <a:ext cx="2276721" cy="1002440"/>
          </a:xfrm>
          <a:prstGeom prst="roundRect">
            <a:avLst>
              <a:gd name="adj" fmla="val 10472"/>
            </a:avLst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marL="163309" indent="-163309">
              <a:buFont typeface="Arial" pitchFamily="34" charset="0"/>
              <a:buChar char="•"/>
            </a:pPr>
            <a:r>
              <a:rPr lang="tr-TR" sz="1100" dirty="0" smtClean="0">
                <a:solidFill>
                  <a:srgbClr val="000000"/>
                </a:solidFill>
                <a:latin typeface="Calibri" pitchFamily="34" charset="0"/>
              </a:rPr>
              <a:t>Gelişmiş teknolojideki uygulama yardımlarımıza dayanan çoklu akıllı ekranlar sayesinde </a:t>
            </a:r>
            <a:r>
              <a:rPr lang="tr-TR" sz="1100" dirty="0" err="1" smtClean="0">
                <a:solidFill>
                  <a:srgbClr val="000000"/>
                </a:solidFill>
                <a:latin typeface="Calibri" pitchFamily="34" charset="0"/>
              </a:rPr>
              <a:t>heryerden</a:t>
            </a:r>
            <a:r>
              <a:rPr lang="tr-TR" sz="1100" dirty="0" smtClean="0">
                <a:solidFill>
                  <a:srgbClr val="000000"/>
                </a:solidFill>
                <a:latin typeface="Calibri" pitchFamily="34" charset="0"/>
              </a:rPr>
              <a:t> ulaşım</a:t>
            </a:r>
            <a:endParaRPr lang="en-ZA" sz="11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163309" indent="-163309">
              <a:buFont typeface="Arial" pitchFamily="34" charset="0"/>
              <a:buChar char="•"/>
            </a:pPr>
            <a:r>
              <a:rPr lang="tr-TR" sz="1100" dirty="0" smtClean="0">
                <a:solidFill>
                  <a:srgbClr val="000000"/>
                </a:solidFill>
                <a:latin typeface="Calibri" pitchFamily="34" charset="0"/>
              </a:rPr>
              <a:t>Uygulanabilir her tür datanın kullanımı</a:t>
            </a:r>
            <a:endParaRPr lang="en-ZA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1366033" y="4665678"/>
            <a:ext cx="316211" cy="495032"/>
          </a:xfrm>
          <a:prstGeom prst="downArrow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ZA"/>
          </a:p>
        </p:txBody>
      </p:sp>
      <p:sp>
        <p:nvSpPr>
          <p:cNvPr id="23" name="Down Arrow 22"/>
          <p:cNvSpPr/>
          <p:nvPr/>
        </p:nvSpPr>
        <p:spPr>
          <a:xfrm>
            <a:off x="7806203" y="4665678"/>
            <a:ext cx="316211" cy="495032"/>
          </a:xfrm>
          <a:prstGeom prst="downArrow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5" y="200025"/>
            <a:ext cx="9392355" cy="863600"/>
          </a:xfrm>
        </p:spPr>
        <p:txBody>
          <a:bodyPr/>
          <a:lstStyle/>
          <a:p>
            <a:r>
              <a:rPr lang="tr-TR" dirty="0" err="1" smtClean="0"/>
              <a:t>Ernst</a:t>
            </a:r>
            <a:r>
              <a:rPr lang="tr-TR" dirty="0" smtClean="0"/>
              <a:t> &amp; </a:t>
            </a:r>
            <a:r>
              <a:rPr lang="tr-TR" dirty="0" err="1" smtClean="0"/>
              <a:t>Young</a:t>
            </a:r>
            <a:r>
              <a:rPr lang="tr-TR" dirty="0" smtClean="0"/>
              <a:t> Yöntem ve Araçlardan örnekleri</a:t>
            </a:r>
            <a:br>
              <a:rPr lang="tr-TR" dirty="0" smtClean="0"/>
            </a:br>
            <a:r>
              <a:rPr lang="tr-TR" b="0" dirty="0" smtClean="0"/>
              <a:t>Olgunluk Modeli</a:t>
            </a:r>
            <a:endParaRPr lang="en-US" dirty="0"/>
          </a:p>
        </p:txBody>
      </p:sp>
      <p:grpSp>
        <p:nvGrpSpPr>
          <p:cNvPr id="3" name="Group 48"/>
          <p:cNvGrpSpPr/>
          <p:nvPr/>
        </p:nvGrpSpPr>
        <p:grpSpPr>
          <a:xfrm>
            <a:off x="1468452" y="1136134"/>
            <a:ext cx="7325592" cy="4903031"/>
            <a:chOff x="1468452" y="1136134"/>
            <a:chExt cx="6494448" cy="4835081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1562100" y="2652713"/>
              <a:ext cx="6173788" cy="1200150"/>
            </a:xfrm>
            <a:prstGeom prst="rightArrow">
              <a:avLst>
                <a:gd name="adj1" fmla="val 50000"/>
                <a:gd name="adj2" fmla="val 11785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1665287" y="4552950"/>
              <a:ext cx="6126480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Line 6"/>
            <p:cNvSpPr>
              <a:spLocks noChangeShapeType="1"/>
            </p:cNvSpPr>
            <p:nvPr/>
          </p:nvSpPr>
          <p:spPr bwMode="auto">
            <a:xfrm>
              <a:off x="7781925" y="1982788"/>
              <a:ext cx="0" cy="2600325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rc 7"/>
            <p:cNvSpPr>
              <a:spLocks/>
            </p:cNvSpPr>
            <p:nvPr/>
          </p:nvSpPr>
          <p:spPr bwMode="auto">
            <a:xfrm>
              <a:off x="1746250" y="1844675"/>
              <a:ext cx="2933700" cy="2573338"/>
            </a:xfrm>
            <a:custGeom>
              <a:avLst/>
              <a:gdLst>
                <a:gd name="T0" fmla="*/ 2933700 w 19457"/>
                <a:gd name="T1" fmla="*/ 1130363 h 21600"/>
                <a:gd name="T2" fmla="*/ 0 w 19457"/>
                <a:gd name="T3" fmla="*/ 2573338 h 21600"/>
                <a:gd name="T4" fmla="*/ 7840 w 19457"/>
                <a:gd name="T5" fmla="*/ 0 h 21600"/>
                <a:gd name="T6" fmla="*/ 0 60000 65536"/>
                <a:gd name="T7" fmla="*/ 0 60000 65536"/>
                <a:gd name="T8" fmla="*/ 0 60000 65536"/>
                <a:gd name="T9" fmla="*/ 0 w 19457"/>
                <a:gd name="T10" fmla="*/ 0 h 21600"/>
                <a:gd name="T11" fmla="*/ 19457 w 194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57" h="21600" fill="none" extrusionOk="0">
                  <a:moveTo>
                    <a:pt x="19456" y="9487"/>
                  </a:moveTo>
                  <a:cubicBezTo>
                    <a:pt x="15832" y="16899"/>
                    <a:pt x="8302" y="21599"/>
                    <a:pt x="52" y="21600"/>
                  </a:cubicBezTo>
                  <a:cubicBezTo>
                    <a:pt x="34" y="21600"/>
                    <a:pt x="17" y="21599"/>
                    <a:pt x="0" y="21599"/>
                  </a:cubicBezTo>
                </a:path>
                <a:path w="19457" h="21600" stroke="0" extrusionOk="0">
                  <a:moveTo>
                    <a:pt x="19456" y="9487"/>
                  </a:moveTo>
                  <a:cubicBezTo>
                    <a:pt x="15832" y="16899"/>
                    <a:pt x="8302" y="21599"/>
                    <a:pt x="52" y="21600"/>
                  </a:cubicBezTo>
                  <a:cubicBezTo>
                    <a:pt x="34" y="21600"/>
                    <a:pt x="17" y="21599"/>
                    <a:pt x="0" y="21599"/>
                  </a:cubicBezTo>
                  <a:lnTo>
                    <a:pt x="52" y="0"/>
                  </a:lnTo>
                  <a:close/>
                </a:path>
              </a:pathLst>
            </a:custGeom>
            <a:noFill/>
            <a:ln w="57150" cap="rnd">
              <a:solidFill>
                <a:srgbClr val="FFC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rc 8"/>
            <p:cNvSpPr>
              <a:spLocks/>
            </p:cNvSpPr>
            <p:nvPr/>
          </p:nvSpPr>
          <p:spPr bwMode="auto">
            <a:xfrm>
              <a:off x="4679950" y="1536700"/>
              <a:ext cx="2949575" cy="1905000"/>
            </a:xfrm>
            <a:custGeom>
              <a:avLst/>
              <a:gdLst>
                <a:gd name="T0" fmla="*/ 0 w 20940"/>
                <a:gd name="T1" fmla="*/ 1437569 h 21600"/>
                <a:gd name="T2" fmla="*/ 2948026 w 20940"/>
                <a:gd name="T3" fmla="*/ 0 h 21600"/>
                <a:gd name="T4" fmla="*/ 2949575 w 20940"/>
                <a:gd name="T5" fmla="*/ 1905000 h 21600"/>
                <a:gd name="T6" fmla="*/ 0 60000 65536"/>
                <a:gd name="T7" fmla="*/ 0 60000 65536"/>
                <a:gd name="T8" fmla="*/ 0 60000 65536"/>
                <a:gd name="T9" fmla="*/ 0 w 20940"/>
                <a:gd name="T10" fmla="*/ 0 h 21600"/>
                <a:gd name="T11" fmla="*/ 20940 w 209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40" h="21600" fill="none" extrusionOk="0">
                  <a:moveTo>
                    <a:pt x="0" y="16300"/>
                  </a:moveTo>
                  <a:cubicBezTo>
                    <a:pt x="2425" y="6718"/>
                    <a:pt x="11045" y="5"/>
                    <a:pt x="20929" y="0"/>
                  </a:cubicBezTo>
                </a:path>
                <a:path w="20940" h="21600" stroke="0" extrusionOk="0">
                  <a:moveTo>
                    <a:pt x="0" y="16300"/>
                  </a:moveTo>
                  <a:cubicBezTo>
                    <a:pt x="2425" y="6718"/>
                    <a:pt x="11045" y="5"/>
                    <a:pt x="20929" y="0"/>
                  </a:cubicBezTo>
                  <a:lnTo>
                    <a:pt x="20940" y="21600"/>
                  </a:lnTo>
                  <a:close/>
                </a:path>
              </a:pathLst>
            </a:custGeom>
            <a:noFill/>
            <a:ln w="57150" cap="rnd">
              <a:solidFill>
                <a:srgbClr val="FFC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6522243" y="1495425"/>
              <a:ext cx="0" cy="3057525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5262562" y="1495425"/>
              <a:ext cx="0" cy="3057525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>
              <a:off x="4002881" y="1495425"/>
              <a:ext cx="0" cy="3057525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3194050" y="3025775"/>
              <a:ext cx="538163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</a:t>
              </a: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4414838" y="3025775"/>
              <a:ext cx="723900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III</a:t>
              </a: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5630863" y="3025775"/>
              <a:ext cx="723900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IV</a:t>
              </a: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2301875" y="3025775"/>
              <a:ext cx="538163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40" name="AutoShape 17"/>
            <p:cNvSpPr>
              <a:spLocks noChangeArrowheads="1"/>
            </p:cNvSpPr>
            <p:nvPr/>
          </p:nvSpPr>
          <p:spPr bwMode="gray">
            <a:xfrm>
              <a:off x="1690688" y="4638675"/>
              <a:ext cx="987425" cy="39687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 algn="ctr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82058" tIns="41029" rIns="82058" bIns="41029" anchor="ctr"/>
            <a:lstStyle/>
            <a:p>
              <a:pPr marL="0" marR="0" lvl="0" indent="0" algn="ctr" defTabSz="820738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549CB5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tr-T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</a:rPr>
                <a:t>Temel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endParaRPr>
            </a:p>
          </p:txBody>
        </p:sp>
        <p:sp>
          <p:nvSpPr>
            <p:cNvPr id="41" name="AutoShape 18"/>
            <p:cNvSpPr>
              <a:spLocks noChangeArrowheads="1"/>
            </p:cNvSpPr>
            <p:nvPr/>
          </p:nvSpPr>
          <p:spPr bwMode="gray">
            <a:xfrm>
              <a:off x="2906713" y="4638675"/>
              <a:ext cx="987425" cy="39687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 algn="ctr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82058" tIns="41029" rIns="82058" bIns="41029" anchor="ctr"/>
            <a:lstStyle/>
            <a:p>
              <a:pPr marL="0" marR="0" lvl="0" indent="0" algn="ctr" defTabSz="820738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549CB5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tr-T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</a:rPr>
                <a:t>Gelişmekte </a:t>
              </a:r>
            </a:p>
            <a:p>
              <a:pPr marL="0" marR="0" lvl="0" indent="0" algn="ctr" defTabSz="820738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549CB5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tr-T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</a:rPr>
                <a:t>olan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endParaRPr>
            </a:p>
          </p:txBody>
        </p:sp>
        <p:sp>
          <p:nvSpPr>
            <p:cNvPr id="42" name="AutoShape 19"/>
            <p:cNvSpPr>
              <a:spLocks noChangeArrowheads="1"/>
            </p:cNvSpPr>
            <p:nvPr/>
          </p:nvSpPr>
          <p:spPr bwMode="gray">
            <a:xfrm>
              <a:off x="4198938" y="4638675"/>
              <a:ext cx="987425" cy="39687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 algn="ctr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82058" tIns="41029" rIns="82058" bIns="41029" anchor="ctr"/>
            <a:lstStyle/>
            <a:p>
              <a:pPr marL="0" marR="0" lvl="0" indent="0" algn="ctr" defTabSz="820738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549CB5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tr-T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</a:rPr>
                <a:t>Yerleşik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endParaRPr>
            </a:p>
          </p:txBody>
        </p:sp>
        <p:sp>
          <p:nvSpPr>
            <p:cNvPr id="43" name="AutoShape 20"/>
            <p:cNvSpPr>
              <a:spLocks noChangeArrowheads="1"/>
            </p:cNvSpPr>
            <p:nvPr/>
          </p:nvSpPr>
          <p:spPr bwMode="gray">
            <a:xfrm>
              <a:off x="5476875" y="4638675"/>
              <a:ext cx="987425" cy="39687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 algn="ctr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82058" tIns="41029" rIns="82058" bIns="41029" anchor="ctr"/>
            <a:lstStyle/>
            <a:p>
              <a:pPr marL="0" marR="0" lvl="0" indent="0" algn="ctr" defTabSz="820738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549CB5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tr-T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</a:rPr>
                <a:t>Gelişmiş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68452" y="1136134"/>
              <a:ext cx="24112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1400" b="1" dirty="0" smtClean="0"/>
                <a:t>5 aşamalı olgunluk modeli</a:t>
              </a:r>
              <a:endParaRPr lang="en-US" sz="1400" b="1" dirty="0"/>
            </a:p>
          </p:txBody>
        </p:sp>
        <p:sp>
          <p:nvSpPr>
            <p:cNvPr id="45" name="AutoShape 20"/>
            <p:cNvSpPr>
              <a:spLocks noChangeArrowheads="1"/>
            </p:cNvSpPr>
            <p:nvPr/>
          </p:nvSpPr>
          <p:spPr bwMode="gray">
            <a:xfrm>
              <a:off x="6734175" y="4638675"/>
              <a:ext cx="987425" cy="39687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28575" algn="ctr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82058" tIns="41029" rIns="82058" bIns="41029" anchor="ctr"/>
            <a:lstStyle/>
            <a:p>
              <a:pPr marL="0" marR="0" lvl="0" indent="0" algn="ctr" defTabSz="820738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549CB5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tr-T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</a:rPr>
                <a:t>Lider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endParaRPr>
            </a:p>
          </p:txBody>
        </p:sp>
        <p:sp>
          <p:nvSpPr>
            <p:cNvPr id="46" name="Line 9"/>
            <p:cNvSpPr>
              <a:spLocks noChangeShapeType="1"/>
            </p:cNvSpPr>
            <p:nvPr/>
          </p:nvSpPr>
          <p:spPr bwMode="auto">
            <a:xfrm>
              <a:off x="2743200" y="1622425"/>
              <a:ext cx="0" cy="3057525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Text Box 14"/>
            <p:cNvSpPr txBox="1">
              <a:spLocks noChangeArrowheads="1"/>
            </p:cNvSpPr>
            <p:nvPr/>
          </p:nvSpPr>
          <p:spPr bwMode="auto">
            <a:xfrm>
              <a:off x="6862763" y="3025775"/>
              <a:ext cx="723900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574800" y="5151735"/>
              <a:ext cx="6388100" cy="819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363" lvl="0" indent="-360363" algn="just">
                <a:spcBef>
                  <a:spcPct val="20000"/>
                </a:spcBef>
                <a:buClr>
                  <a:srgbClr val="FFD200"/>
                </a:buClr>
                <a:buSzPct val="75000"/>
                <a:buFont typeface="Arial" charset="0"/>
                <a:buChar char="►"/>
              </a:pPr>
              <a:r>
                <a:rPr lang="tr-TR" sz="1600" dirty="0" smtClean="0"/>
                <a:t>Firmalarla yapılan görüşmeler sonucunda, firmaların sorulara verdikleri cevaplar ile Olgunluk Modeli’nde bulundukları seviye belirlenmeye çalışılacaktır.</a:t>
              </a:r>
              <a:endParaRPr lang="tr-TR" sz="1600" kern="0" dirty="0" smtClean="0">
                <a:solidFill>
                  <a:srgbClr val="646464"/>
                </a:solidFill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88181" y="1196754"/>
            <a:ext cx="8970695" cy="1224136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5767" tIns="47884" rIns="95767" bIns="47884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36723" y="1540877"/>
            <a:ext cx="2419146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defTabSz="1042145">
              <a:spcAft>
                <a:spcPct val="50000"/>
              </a:spcAft>
              <a:buClr>
                <a:schemeClr val="accent2"/>
              </a:buClr>
              <a:buSzPct val="80000"/>
            </a:pPr>
            <a:r>
              <a:rPr lang="et-EE" sz="900" dirty="0" err="1"/>
              <a:t>Aycan</a:t>
            </a:r>
            <a:r>
              <a:rPr lang="et-EE" sz="900" dirty="0"/>
              <a:t> </a:t>
            </a:r>
            <a:r>
              <a:rPr lang="et-EE" sz="900" dirty="0" err="1"/>
              <a:t>Kan</a:t>
            </a:r>
            <a:r>
              <a:rPr lang="tr-TR" sz="900" dirty="0"/>
              <a:t/>
            </a:r>
            <a:br>
              <a:rPr lang="tr-TR" sz="900" dirty="0"/>
            </a:br>
            <a:r>
              <a:rPr lang="et-EE" sz="900" dirty="0"/>
              <a:t>Manager</a:t>
            </a:r>
          </a:p>
          <a:p>
            <a:pPr defTabSz="1042145">
              <a:spcAft>
                <a:spcPct val="50000"/>
              </a:spcAft>
              <a:buClr>
                <a:schemeClr val="accent2"/>
              </a:buClr>
              <a:buSzPct val="80000"/>
            </a:pPr>
            <a:r>
              <a:rPr lang="et-EE" sz="900" dirty="0" err="1"/>
              <a:t>Advisory</a:t>
            </a:r>
            <a:r>
              <a:rPr lang="et-EE" sz="900" dirty="0"/>
              <a:t> </a:t>
            </a:r>
            <a:r>
              <a:rPr lang="et-EE" sz="900" dirty="0" err="1"/>
              <a:t>Services</a:t>
            </a:r>
            <a:r>
              <a:rPr lang="et-EE" sz="900" dirty="0"/>
              <a:t> Ankara, Istanbul</a:t>
            </a:r>
            <a:endParaRPr lang="tr-TR" sz="900" dirty="0"/>
          </a:p>
          <a:p>
            <a:pPr defTabSz="1042145">
              <a:buClr>
                <a:srgbClr val="000000"/>
              </a:buClr>
            </a:pPr>
            <a:r>
              <a:rPr lang="en-US" sz="900" dirty="0"/>
              <a:t> Phone: +90 (212) 315 3000 Ext. 5317 | Direct : +90 (212) 368 5317 | Fax no: +90</a:t>
            </a:r>
            <a:endParaRPr lang="fr-FR" sz="900" dirty="0">
              <a:sym typeface="Arial Unicode MS" pitchFamily="34" charset="-128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88181" y="1196753"/>
            <a:ext cx="8970695" cy="144016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5767" tIns="47884" rIns="95767" bIns="47884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84360" y="1143128"/>
            <a:ext cx="3292298" cy="14696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>
            <a:spAutoFit/>
          </a:bodyPr>
          <a:lstStyle/>
          <a:p>
            <a:pPr defTabSz="1042145">
              <a:tabLst>
                <a:tab pos="419054" algn="l"/>
              </a:tabLst>
            </a:pPr>
            <a:r>
              <a:rPr lang="tr-TR" sz="900" dirty="0"/>
              <a:t/>
            </a:r>
            <a:br>
              <a:rPr lang="tr-TR" sz="900" dirty="0"/>
            </a:br>
            <a:r>
              <a:rPr lang="tr-TR" sz="900" dirty="0"/>
              <a:t>T</a:t>
            </a:r>
            <a:r>
              <a:rPr lang="et-EE" sz="900" dirty="0"/>
              <a:t>auno Olju</a:t>
            </a:r>
            <a:r>
              <a:rPr lang="tr-TR" sz="900" dirty="0"/>
              <a:t/>
            </a:r>
            <a:br>
              <a:rPr lang="tr-TR" sz="900" dirty="0"/>
            </a:br>
            <a:r>
              <a:rPr lang="tr-TR" sz="900" dirty="0"/>
              <a:t>Kıdemli Müdür</a:t>
            </a:r>
          </a:p>
          <a:p>
            <a:pPr defTabSz="1042145">
              <a:spcAft>
                <a:spcPct val="50000"/>
              </a:spcAft>
              <a:buClr>
                <a:schemeClr val="accent2"/>
              </a:buClr>
              <a:buSzPct val="80000"/>
            </a:pPr>
            <a:r>
              <a:rPr lang="tr-TR" sz="900" dirty="0" smtClean="0"/>
              <a:t>Danışmanlık </a:t>
            </a:r>
            <a:r>
              <a:rPr lang="tr-TR" sz="900" dirty="0"/>
              <a:t>Hizmetleri</a:t>
            </a:r>
            <a:endParaRPr lang="et-EE" sz="900" dirty="0"/>
          </a:p>
          <a:p>
            <a:pPr defTabSz="1042145">
              <a:buClr>
                <a:srgbClr val="000000"/>
              </a:buClr>
            </a:pPr>
            <a:r>
              <a:rPr lang="en-US" sz="900" dirty="0"/>
              <a:t>Ernst &amp; Young	</a:t>
            </a:r>
          </a:p>
          <a:p>
            <a:pPr defTabSz="1042145">
              <a:buClr>
                <a:srgbClr val="000000"/>
              </a:buClr>
            </a:pPr>
            <a:r>
              <a:rPr lang="tr-TR" sz="900" dirty="0"/>
              <a:t>Ufuk Üniversitesi Cad. </a:t>
            </a:r>
            <a:r>
              <a:rPr lang="tr-TR" sz="900" dirty="0" err="1"/>
              <a:t>Farilya</a:t>
            </a:r>
            <a:r>
              <a:rPr lang="tr-TR" sz="900" dirty="0"/>
              <a:t> İş Merkezi No:8 Kat:11 No:53-54 </a:t>
            </a:r>
            <a:r>
              <a:rPr lang="tr-TR" sz="900" dirty="0" err="1"/>
              <a:t>Çukurambar</a:t>
            </a:r>
            <a:r>
              <a:rPr lang="tr-TR" sz="900" dirty="0"/>
              <a:t>-Ankara</a:t>
            </a:r>
            <a:r>
              <a:rPr lang="en-US" sz="900" dirty="0"/>
              <a:t>, T</a:t>
            </a:r>
            <a:r>
              <a:rPr lang="tr-TR" sz="900" dirty="0" err="1"/>
              <a:t>ürkiye</a:t>
            </a:r>
            <a:r>
              <a:rPr lang="en-US" sz="900" dirty="0"/>
              <a:t>	</a:t>
            </a:r>
          </a:p>
          <a:p>
            <a:pPr defTabSz="1042145">
              <a:buClr>
                <a:srgbClr val="000000"/>
              </a:buClr>
            </a:pPr>
            <a:r>
              <a:rPr lang="tr-TR" sz="900" dirty="0"/>
              <a:t>Tel: 0312 2863800 </a:t>
            </a:r>
            <a:r>
              <a:rPr lang="en-US" sz="900" dirty="0"/>
              <a:t>Dire</a:t>
            </a:r>
            <a:r>
              <a:rPr lang="tr-TR" sz="900" dirty="0"/>
              <a:t>k</a:t>
            </a:r>
            <a:r>
              <a:rPr lang="en-US" sz="900" dirty="0"/>
              <a:t> +90 533 747 7650 | </a:t>
            </a:r>
            <a:r>
              <a:rPr lang="tr-TR" sz="900" dirty="0"/>
              <a:t>t</a:t>
            </a:r>
            <a:r>
              <a:rPr lang="en-US" sz="900" dirty="0" err="1"/>
              <a:t>auno</a:t>
            </a:r>
            <a:r>
              <a:rPr lang="en-US" sz="900" dirty="0"/>
              <a:t>.</a:t>
            </a:r>
            <a:r>
              <a:rPr lang="tr-TR" sz="900" dirty="0"/>
              <a:t>o</a:t>
            </a:r>
            <a:r>
              <a:rPr lang="en-US" sz="900" dirty="0"/>
              <a:t>l</a:t>
            </a:r>
            <a:r>
              <a:rPr lang="tr-TR" sz="900" dirty="0"/>
              <a:t>j</a:t>
            </a:r>
            <a:r>
              <a:rPr lang="en-US" sz="900" dirty="0"/>
              <a:t>u@</a:t>
            </a:r>
            <a:r>
              <a:rPr lang="tr-TR" sz="900" dirty="0"/>
              <a:t>tr.ey.com   </a:t>
            </a:r>
            <a:r>
              <a:rPr lang="en-US" sz="900" dirty="0"/>
              <a:t>Website: </a:t>
            </a:r>
            <a:r>
              <a:rPr lang="en-US" sz="900" dirty="0">
                <a:hlinkClick r:id="rId2"/>
              </a:rPr>
              <a:t>www.ey.com</a:t>
            </a:r>
            <a:r>
              <a:rPr lang="en-US" sz="900" dirty="0"/>
              <a:t> </a:t>
            </a:r>
            <a:endParaRPr lang="tr-TR" sz="900" dirty="0"/>
          </a:p>
          <a:p>
            <a:pPr defTabSz="1042145">
              <a:buClr>
                <a:srgbClr val="000000"/>
              </a:buClr>
            </a:pPr>
            <a:endParaRPr lang="tr-TR" sz="900" dirty="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6506" y="2492897"/>
            <a:ext cx="8970695" cy="1224136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5767" tIns="47884" rIns="95767" bIns="47884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555049" y="2837021"/>
            <a:ext cx="2419146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defTabSz="1042145">
              <a:spcAft>
                <a:spcPct val="50000"/>
              </a:spcAft>
              <a:buClr>
                <a:schemeClr val="accent2"/>
              </a:buClr>
              <a:buSzPct val="80000"/>
            </a:pPr>
            <a:r>
              <a:rPr lang="et-EE" sz="900" dirty="0" err="1"/>
              <a:t>Aycan</a:t>
            </a:r>
            <a:r>
              <a:rPr lang="et-EE" sz="900" dirty="0"/>
              <a:t> </a:t>
            </a:r>
            <a:r>
              <a:rPr lang="et-EE" sz="900" dirty="0" err="1"/>
              <a:t>Kan</a:t>
            </a:r>
            <a:r>
              <a:rPr lang="tr-TR" sz="900" dirty="0"/>
              <a:t/>
            </a:r>
            <a:br>
              <a:rPr lang="tr-TR" sz="900" dirty="0"/>
            </a:br>
            <a:r>
              <a:rPr lang="et-EE" sz="900" dirty="0"/>
              <a:t>Manager</a:t>
            </a:r>
          </a:p>
          <a:p>
            <a:pPr defTabSz="1042145">
              <a:spcAft>
                <a:spcPct val="50000"/>
              </a:spcAft>
              <a:buClr>
                <a:schemeClr val="accent2"/>
              </a:buClr>
              <a:buSzPct val="80000"/>
            </a:pPr>
            <a:r>
              <a:rPr lang="et-EE" sz="900" dirty="0" err="1"/>
              <a:t>Advisory</a:t>
            </a:r>
            <a:r>
              <a:rPr lang="et-EE" sz="900" dirty="0"/>
              <a:t> </a:t>
            </a:r>
            <a:r>
              <a:rPr lang="et-EE" sz="900" dirty="0" err="1"/>
              <a:t>Services</a:t>
            </a:r>
            <a:r>
              <a:rPr lang="et-EE" sz="900" dirty="0"/>
              <a:t> Ankara, Istanbul</a:t>
            </a:r>
            <a:endParaRPr lang="tr-TR" sz="900" dirty="0"/>
          </a:p>
          <a:p>
            <a:pPr defTabSz="1042145">
              <a:buClr>
                <a:srgbClr val="000000"/>
              </a:buClr>
            </a:pPr>
            <a:r>
              <a:rPr lang="en-US" sz="900" dirty="0"/>
              <a:t> Phone: +90 (212) 315 3000 Ext. 5317 | Direct : +90 (212) 368 5317 | Fax no: +90</a:t>
            </a:r>
            <a:endParaRPr lang="fr-FR" sz="900" dirty="0">
              <a:sym typeface="Arial Unicode MS" pitchFamily="34" charset="-128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83715" y="2514651"/>
            <a:ext cx="8970695" cy="1368152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5767" tIns="47884" rIns="95767" bIns="47884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616953" y="2573734"/>
            <a:ext cx="3336047" cy="16081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>
            <a:spAutoFit/>
          </a:bodyPr>
          <a:lstStyle/>
          <a:p>
            <a:pPr defTabSz="1042145">
              <a:tabLst>
                <a:tab pos="419054" algn="l"/>
              </a:tabLst>
            </a:pPr>
            <a:endParaRPr lang="tr-TR" sz="900" dirty="0"/>
          </a:p>
          <a:p>
            <a:pPr defTabSz="1042145">
              <a:tabLst>
                <a:tab pos="419054" algn="l"/>
              </a:tabLst>
            </a:pPr>
            <a:r>
              <a:rPr lang="tr-TR" sz="900" dirty="0"/>
              <a:t>Ahmet Atay</a:t>
            </a:r>
            <a:br>
              <a:rPr lang="tr-TR" sz="900" dirty="0"/>
            </a:br>
            <a:r>
              <a:rPr lang="tr-TR" sz="900" dirty="0"/>
              <a:t>Müdür</a:t>
            </a:r>
          </a:p>
          <a:p>
            <a:pPr defTabSz="1042145">
              <a:spcAft>
                <a:spcPct val="50000"/>
              </a:spcAft>
              <a:buClr>
                <a:schemeClr val="accent2"/>
              </a:buClr>
              <a:buSzPct val="80000"/>
            </a:pPr>
            <a:r>
              <a:rPr lang="tr-TR" sz="900" dirty="0" smtClean="0"/>
              <a:t>Danışmanlık </a:t>
            </a:r>
            <a:r>
              <a:rPr lang="tr-TR" sz="900" dirty="0"/>
              <a:t>Hizmetleri</a:t>
            </a:r>
            <a:endParaRPr lang="et-EE" sz="900" dirty="0"/>
          </a:p>
          <a:p>
            <a:pPr defTabSz="1042145">
              <a:buClr>
                <a:srgbClr val="000000"/>
              </a:buClr>
            </a:pPr>
            <a:r>
              <a:rPr lang="en-US" sz="900" dirty="0"/>
              <a:t>Ernst &amp; Young	</a:t>
            </a:r>
          </a:p>
          <a:p>
            <a:pPr defTabSz="1042145">
              <a:buClr>
                <a:srgbClr val="000000"/>
              </a:buClr>
            </a:pPr>
            <a:r>
              <a:rPr lang="tr-TR" sz="900" dirty="0"/>
              <a:t>Ufuk Üniversitesi Cad. </a:t>
            </a:r>
            <a:r>
              <a:rPr lang="tr-TR" sz="900" dirty="0" err="1"/>
              <a:t>Farilya</a:t>
            </a:r>
            <a:r>
              <a:rPr lang="tr-TR" sz="900" dirty="0"/>
              <a:t> İş Merkezi No:8 Kat:11 No:53-54 </a:t>
            </a:r>
            <a:r>
              <a:rPr lang="tr-TR" sz="900" dirty="0" err="1"/>
              <a:t>Çukurambar</a:t>
            </a:r>
            <a:r>
              <a:rPr lang="tr-TR" sz="900" dirty="0"/>
              <a:t>-Ankara</a:t>
            </a:r>
            <a:r>
              <a:rPr lang="en-US" sz="900" dirty="0"/>
              <a:t>, T</a:t>
            </a:r>
            <a:r>
              <a:rPr lang="tr-TR" sz="900" dirty="0" err="1"/>
              <a:t>ürkiye</a:t>
            </a:r>
            <a:r>
              <a:rPr lang="en-US" sz="900" dirty="0"/>
              <a:t>	</a:t>
            </a:r>
          </a:p>
          <a:p>
            <a:pPr defTabSz="1042145">
              <a:buClr>
                <a:srgbClr val="000000"/>
              </a:buClr>
            </a:pPr>
            <a:r>
              <a:rPr lang="tr-TR" sz="900" dirty="0"/>
              <a:t>Tel: 0312 2863800 </a:t>
            </a:r>
            <a:r>
              <a:rPr lang="en-US" sz="900" dirty="0"/>
              <a:t>Dire</a:t>
            </a:r>
            <a:r>
              <a:rPr lang="tr-TR" sz="900" dirty="0"/>
              <a:t>k</a:t>
            </a:r>
            <a:r>
              <a:rPr lang="en-US" sz="900" dirty="0"/>
              <a:t> +90 533 7</a:t>
            </a:r>
            <a:r>
              <a:rPr lang="tr-TR" sz="900" dirty="0"/>
              <a:t>22 41 11 I ahmet.</a:t>
            </a:r>
            <a:r>
              <a:rPr lang="tr-TR" sz="900" dirty="0" err="1"/>
              <a:t>atay</a:t>
            </a:r>
            <a:r>
              <a:rPr lang="tr-TR" sz="900" dirty="0"/>
              <a:t>@tr.ey.com   </a:t>
            </a:r>
            <a:r>
              <a:rPr lang="en-US" sz="900" dirty="0"/>
              <a:t>Website: </a:t>
            </a:r>
            <a:r>
              <a:rPr lang="en-US" sz="900" dirty="0">
                <a:hlinkClick r:id="rId2"/>
              </a:rPr>
              <a:t>www.ey.com</a:t>
            </a:r>
            <a:r>
              <a:rPr lang="en-US" sz="900" dirty="0"/>
              <a:t> </a:t>
            </a:r>
            <a:endParaRPr lang="tr-TR" sz="900" dirty="0"/>
          </a:p>
          <a:p>
            <a:pPr defTabSz="1042145">
              <a:buClr>
                <a:srgbClr val="000000"/>
              </a:buClr>
            </a:pPr>
            <a:endParaRPr lang="en-US" sz="900" dirty="0"/>
          </a:p>
          <a:p>
            <a:pPr defTabSz="1042145">
              <a:tabLst>
                <a:tab pos="419054" algn="l"/>
              </a:tabLst>
            </a:pPr>
            <a:endParaRPr lang="tr-TR" sz="900" dirty="0"/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64344" y="285750"/>
            <a:ext cx="4953000" cy="36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4" tIns="47892" rIns="95784" bIns="47892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tr-TR" sz="2100" dirty="0">
                <a:solidFill>
                  <a:srgbClr val="646464"/>
                </a:solidFill>
                <a:latin typeface="+mj-lt"/>
                <a:ea typeface="+mj-ea"/>
                <a:cs typeface="+mj-cs"/>
              </a:rPr>
              <a:t>İletişim</a:t>
            </a:r>
            <a:endParaRPr lang="en-US" sz="2100" dirty="0">
              <a:solidFill>
                <a:srgbClr val="646464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C:\Documents and Settings\ahmet.atay\Desktop\AHMET\AhmetATAY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9000"/>
          </a:blip>
          <a:srcRect/>
          <a:stretch>
            <a:fillRect/>
          </a:stretch>
        </p:blipFill>
        <p:spPr bwMode="auto">
          <a:xfrm>
            <a:off x="584514" y="2636913"/>
            <a:ext cx="936104" cy="1152128"/>
          </a:xfrm>
          <a:prstGeom prst="rect">
            <a:avLst/>
          </a:prstGeom>
          <a:noFill/>
        </p:spPr>
      </p:pic>
      <p:pic>
        <p:nvPicPr>
          <p:cNvPr id="19" name="Picture 2" descr="C:\Documents and Settings\tauno.olju\Desktop\Minu dokumendid\CV\Tauno pilt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584514" y="1268761"/>
            <a:ext cx="936104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EY_Handout 1">
      <a:dk1>
        <a:srgbClr val="646464"/>
      </a:dk1>
      <a:lt1>
        <a:srgbClr val="FFFFFF"/>
      </a:lt1>
      <a:dk2>
        <a:srgbClr val="646464"/>
      </a:dk2>
      <a:lt2>
        <a:srgbClr val="808080"/>
      </a:lt2>
      <a:accent1>
        <a:srgbClr val="808080"/>
      </a:accent1>
      <a:accent2>
        <a:srgbClr val="FFD200"/>
      </a:accent2>
      <a:accent3>
        <a:srgbClr val="FFFFFF"/>
      </a:accent3>
      <a:accent4>
        <a:srgbClr val="545454"/>
      </a:accent4>
      <a:accent5>
        <a:srgbClr val="C0C0C0"/>
      </a:accent5>
      <a:accent6>
        <a:srgbClr val="E7BE00"/>
      </a:accent6>
      <a:hlink>
        <a:srgbClr val="808080"/>
      </a:hlink>
      <a:folHlink>
        <a:srgbClr val="C0C0C0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Y_Handout 1">
        <a:dk1>
          <a:srgbClr val="646464"/>
        </a:dk1>
        <a:lt1>
          <a:srgbClr val="FFFFFF"/>
        </a:lt1>
        <a:dk2>
          <a:srgbClr val="646464"/>
        </a:dk2>
        <a:lt2>
          <a:srgbClr val="808080"/>
        </a:lt2>
        <a:accent1>
          <a:srgbClr val="808080"/>
        </a:accent1>
        <a:accent2>
          <a:srgbClr val="FFD200"/>
        </a:accent2>
        <a:accent3>
          <a:srgbClr val="FFFFFF"/>
        </a:accent3>
        <a:accent4>
          <a:srgbClr val="545454"/>
        </a:accent4>
        <a:accent5>
          <a:srgbClr val="C0C0C0"/>
        </a:accent5>
        <a:accent6>
          <a:srgbClr val="E7BE00"/>
        </a:accent6>
        <a:hlink>
          <a:srgbClr val="80808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08080"/>
      </a:accent1>
      <a:accent2>
        <a:srgbClr val="FFD200"/>
      </a:accent2>
      <a:accent3>
        <a:srgbClr val="FFFFFF"/>
      </a:accent3>
      <a:accent4>
        <a:srgbClr val="000000"/>
      </a:accent4>
      <a:accent5>
        <a:srgbClr val="C0C0C0"/>
      </a:accent5>
      <a:accent6>
        <a:srgbClr val="E7BE00"/>
      </a:accent6>
      <a:hlink>
        <a:srgbClr val="808080"/>
      </a:hlink>
      <a:folHlink>
        <a:srgbClr val="C0C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7431</TotalTime>
  <Words>541</Words>
  <Application>Microsoft Office PowerPoint</Application>
  <PresentationFormat>A4 Kağıt (210x297 mm)</PresentationFormat>
  <Paragraphs>138</Paragraphs>
  <Slides>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9" baseType="lpstr">
      <vt:lpstr>Blank</vt:lpstr>
      <vt:lpstr>URGE Programı ile Şirketlerin İhracat Hacminin Arttırılması   </vt:lpstr>
      <vt:lpstr>Ernst &amp; Young Tecrübesi Ernst &amp; Young’ın Çözümü - Uluslararası Ağ </vt:lpstr>
      <vt:lpstr>URGE Programına Genel Bakış</vt:lpstr>
      <vt:lpstr>URGE aşamaları ve Ernst &amp; Young Desteği </vt:lpstr>
      <vt:lpstr>Ernst &amp; Young Tecrübesi  Önde Gelen Uzmanlık ve Bilgi Kaynakları</vt:lpstr>
      <vt:lpstr>Ernst &amp; Young Yöntem ve Araçlardan örnekler Veri Görsellemesi Yoluyla Stratejik Karar Almayı Destekleyen Uygulamamız</vt:lpstr>
      <vt:lpstr>Ernst &amp; Young Yöntem ve Araçlardan örnekleri Olgunluk Modeli</vt:lpstr>
      <vt:lpstr>PowerPoint Sunusu</vt:lpstr>
    </vt:vector>
  </TitlesOfParts>
  <Company>Ernst &amp; Young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Credentials in the automotive industry</dc:title>
  <dc:creator>Kevin-409839</dc:creator>
  <cp:lastModifiedBy>kkm5</cp:lastModifiedBy>
  <cp:revision>950</cp:revision>
  <dcterms:created xsi:type="dcterms:W3CDTF">2010-01-12T14:23:19Z</dcterms:created>
  <dcterms:modified xsi:type="dcterms:W3CDTF">2012-05-31T10:07:00Z</dcterms:modified>
</cp:coreProperties>
</file>