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40" r:id="rId2"/>
  </p:sldMasterIdLst>
  <p:notesMasterIdLst>
    <p:notesMasterId r:id="rId28"/>
  </p:notesMasterIdLst>
  <p:sldIdLst>
    <p:sldId id="261" r:id="rId3"/>
    <p:sldId id="256" r:id="rId4"/>
    <p:sldId id="262" r:id="rId5"/>
    <p:sldId id="263" r:id="rId6"/>
    <p:sldId id="264" r:id="rId7"/>
    <p:sldId id="265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82" autoAdjust="0"/>
  </p:normalViewPr>
  <p:slideViewPr>
    <p:cSldViewPr>
      <p:cViewPr varScale="1">
        <p:scale>
          <a:sx n="75" d="100"/>
          <a:sy n="75" d="100"/>
        </p:scale>
        <p:origin x="-426" y="-96"/>
      </p:cViewPr>
      <p:guideLst>
        <p:guide orient="horz" pos="9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6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B81B-8418-495F-8E76-9B6578BEF738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2D3F7-2C38-41AC-A3E3-DF69E4A47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44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10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23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42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761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94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4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7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4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8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16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57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94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MP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MP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MP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86" y="0"/>
            <a:ext cx="4844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latin typeface="Algerian" pitchFamily="82" charset="0"/>
              </a:rPr>
              <a:t>AlçaltICI</a:t>
            </a:r>
            <a:r>
              <a:rPr lang="tr-TR" sz="3600" dirty="0">
                <a:latin typeface="Algerian" pitchFamily="82" charset="0"/>
              </a:rPr>
              <a:t>-DÖNÜŞTÜRÜCÜ TASARIMI</a:t>
            </a:r>
            <a:endParaRPr lang="tr-TR" sz="3600" dirty="0"/>
          </a:p>
        </p:txBody>
      </p:sp>
      <p:pic>
        <p:nvPicPr>
          <p:cNvPr id="4" name="Resi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6297" r="7189" b="3435"/>
          <a:stretch/>
        </p:blipFill>
        <p:spPr bwMode="auto">
          <a:xfrm>
            <a:off x="1403648" y="1816348"/>
            <a:ext cx="6336704" cy="4781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4775" r="7831"/>
          <a:stretch/>
        </p:blipFill>
        <p:spPr bwMode="auto">
          <a:xfrm>
            <a:off x="1495580" y="1728271"/>
            <a:ext cx="6154327" cy="4957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5721" r="6941"/>
          <a:stretch/>
        </p:blipFill>
        <p:spPr bwMode="auto">
          <a:xfrm>
            <a:off x="1435714" y="1772309"/>
            <a:ext cx="6272571" cy="4869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0732" y="6324908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Berlin Sans FB" pitchFamily="34" charset="0"/>
              </a:rPr>
              <a:t>Giriş Voltajı = 14 V</a:t>
            </a:r>
            <a:endParaRPr lang="tr-TR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smtClean="0">
                <a:latin typeface="Algerian" pitchFamily="82" charset="0"/>
              </a:rPr>
              <a:t>NEREDEYİZ?</a:t>
            </a:r>
            <a:endParaRPr lang="tr-TR" sz="4800" dirty="0">
              <a:latin typeface="Algerian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71600" y="2255280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tr-TR" sz="2800" dirty="0" smtClean="0">
                <a:latin typeface="Berlin Sans FB" pitchFamily="34" charset="0"/>
              </a:rPr>
              <a:t>Alçaltıcı-Dönüştürücü Nedir?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1600" y="2984240"/>
            <a:ext cx="539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tr-TR" sz="2800" dirty="0" smtClean="0">
                <a:latin typeface="Berlin Sans FB" pitchFamily="34" charset="0"/>
              </a:rPr>
              <a:t>Alçaltıcı-Dönüştürücü Tasarımı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71600" y="3716896"/>
            <a:ext cx="6978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tr-TR" sz="2800" dirty="0" smtClean="0">
                <a:latin typeface="Berlin Sans FB" pitchFamily="34" charset="0"/>
              </a:rPr>
              <a:t>Kapalı-Döngü Kontrol Sisteminin Tasarımı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436976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tr-TR" sz="2800" dirty="0" smtClean="0">
                <a:latin typeface="Berlin Sans FB" pitchFamily="34" charset="0"/>
              </a:rPr>
              <a:t>Uygulama ve Sonuçlar</a:t>
            </a:r>
            <a:endParaRPr lang="tr-TR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14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14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14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14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lgerian" pitchFamily="82" charset="0"/>
              </a:rPr>
              <a:t>KAPALI-DÖNGÜ KONTROL SİSTEMİNİN TASARIMI</a:t>
            </a:r>
            <a:endParaRPr lang="tr-TR" sz="3600" dirty="0">
              <a:latin typeface="Algerian" pitchFamily="8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04" y="1700808"/>
            <a:ext cx="6555591" cy="25252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66" y="4365104"/>
            <a:ext cx="7457468" cy="23263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9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lgerian" pitchFamily="82" charset="0"/>
              </a:rPr>
              <a:t>KAPALI-DÖNGÜ KONTROL SİSTEMİNİN TASARIMI</a:t>
            </a:r>
            <a:endParaRPr lang="tr-TR" sz="3600" dirty="0"/>
          </a:p>
        </p:txBody>
      </p:sp>
      <p:pic>
        <p:nvPicPr>
          <p:cNvPr id="3" name="Resi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6303" r="7445"/>
          <a:stretch/>
        </p:blipFill>
        <p:spPr bwMode="auto">
          <a:xfrm>
            <a:off x="1496658" y="1717605"/>
            <a:ext cx="6150684" cy="4579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211418" y="6298604"/>
            <a:ext cx="472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Berlin Sans FB" pitchFamily="34" charset="0"/>
              </a:rPr>
              <a:t>Açık-döngü sistemin </a:t>
            </a:r>
            <a:r>
              <a:rPr lang="tr-TR" sz="2400" dirty="0" err="1" smtClean="0">
                <a:latin typeface="Berlin Sans FB" pitchFamily="34" charset="0"/>
              </a:rPr>
              <a:t>bode</a:t>
            </a:r>
            <a:r>
              <a:rPr lang="tr-TR" sz="2400" dirty="0" smtClean="0">
                <a:latin typeface="Berlin Sans FB" pitchFamily="34" charset="0"/>
              </a:rPr>
              <a:t> </a:t>
            </a:r>
            <a:r>
              <a:rPr lang="tr-TR" sz="2400" dirty="0" err="1" smtClean="0">
                <a:latin typeface="Berlin Sans FB" pitchFamily="34" charset="0"/>
              </a:rPr>
              <a:t>diagramı</a:t>
            </a:r>
            <a:endParaRPr lang="tr-TR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lgerian" pitchFamily="82" charset="0"/>
              </a:rPr>
              <a:t>KAPALI-DÖNGÜ KONTROL SİSTEMİNİN TASARIMI</a:t>
            </a:r>
            <a:endParaRPr lang="tr-TR" sz="3600" dirty="0"/>
          </a:p>
        </p:txBody>
      </p:sp>
      <p:pic>
        <p:nvPicPr>
          <p:cNvPr id="3" name="Resi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6685" r="7701"/>
          <a:stretch/>
        </p:blipFill>
        <p:spPr bwMode="auto">
          <a:xfrm>
            <a:off x="1403648" y="1724768"/>
            <a:ext cx="6336704" cy="4860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2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lgerian" pitchFamily="82" charset="0"/>
              </a:rPr>
              <a:t>KAPALI-DÖNGÜ KONTROL SİSTEMİNİN TASARIMI</a:t>
            </a:r>
            <a:endParaRPr lang="tr-TR" sz="3600" dirty="0"/>
          </a:p>
        </p:txBody>
      </p:sp>
      <p:pic>
        <p:nvPicPr>
          <p:cNvPr id="3" name="Resi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6675" r="7712"/>
          <a:stretch/>
        </p:blipFill>
        <p:spPr bwMode="auto">
          <a:xfrm>
            <a:off x="1475656" y="1736407"/>
            <a:ext cx="6192688" cy="4860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8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lgerian" pitchFamily="82" charset="0"/>
              </a:rPr>
              <a:t>KAPALI-DÖNGÜ KONTROL SİSTEMİNİN TASARIMI</a:t>
            </a:r>
            <a:endParaRPr lang="tr-TR" sz="3600" dirty="0"/>
          </a:p>
        </p:txBody>
      </p:sp>
      <p:pic>
        <p:nvPicPr>
          <p:cNvPr id="3" name="Resi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6297" r="7189" b="3435"/>
          <a:stretch/>
        </p:blipFill>
        <p:spPr bwMode="auto">
          <a:xfrm>
            <a:off x="1511659" y="1880827"/>
            <a:ext cx="6120681" cy="4386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4706" r="7970" b="3629"/>
          <a:stretch/>
        </p:blipFill>
        <p:spPr bwMode="auto">
          <a:xfrm>
            <a:off x="1702129" y="1700808"/>
            <a:ext cx="5739741" cy="4746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72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smtClean="0">
                <a:latin typeface="Algerian" pitchFamily="82" charset="0"/>
              </a:rPr>
              <a:t>NEREDEYİZ?</a:t>
            </a:r>
            <a:endParaRPr lang="tr-TR" sz="4800" dirty="0">
              <a:latin typeface="Algerian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71600" y="2255280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tr-TR" sz="2800" dirty="0" smtClean="0">
                <a:latin typeface="Berlin Sans FB" pitchFamily="34" charset="0"/>
              </a:rPr>
              <a:t>Alçaltıcı-Dönüştürücü Nedir?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1600" y="2984240"/>
            <a:ext cx="539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tr-TR" sz="2800" dirty="0" smtClean="0">
                <a:latin typeface="Berlin Sans FB" pitchFamily="34" charset="0"/>
              </a:rPr>
              <a:t>Alçaltıcı-Dönüştürücü Tasarımı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71600" y="3716896"/>
            <a:ext cx="6978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tr-TR" sz="2800" dirty="0" smtClean="0">
                <a:latin typeface="Berlin Sans FB" pitchFamily="34" charset="0"/>
              </a:rPr>
              <a:t>Kapalı-Döngü Kontrol Sisteminin Tasarımı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436976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tr-TR" sz="2800" dirty="0" smtClean="0">
                <a:latin typeface="Berlin Sans FB" pitchFamily="34" charset="0"/>
              </a:rPr>
              <a:t>Uygulama ve Sonuçlar</a:t>
            </a:r>
            <a:endParaRPr lang="tr-TR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lgerian" pitchFamily="82" charset="0"/>
              </a:rPr>
              <a:t>UYGULAMA VE SONUÇLAR</a:t>
            </a:r>
            <a:endParaRPr lang="tr-TR" sz="36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97" y="1762282"/>
            <a:ext cx="7403405" cy="491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9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lgerian" pitchFamily="82" charset="0"/>
              </a:rPr>
              <a:t>UYGULAMA VE SONUÇLAR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51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ctrTitle"/>
          </p:nvPr>
        </p:nvSpPr>
        <p:spPr>
          <a:xfrm>
            <a:off x="2447257" y="530051"/>
            <a:ext cx="6696744" cy="1828800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 ALÇALTICI-DÖNÜŞTÜRÜCÜ</a:t>
            </a:r>
            <a:br>
              <a:rPr lang="tr-T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İÇİN KAPALI-DÖNGÜ </a:t>
            </a:r>
            <a:br>
              <a:rPr lang="tr-T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 SİSTEMİNİN TASARIMI VE UYGULANMASI</a:t>
            </a:r>
            <a:endParaRPr lang="tr-TR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050"/>
            <a:ext cx="2582803" cy="258280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0" y="67756"/>
            <a:ext cx="9144001" cy="67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0" y="2735209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120527" y="3209200"/>
            <a:ext cx="49029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Koray SEPETÇİ</a:t>
            </a:r>
          </a:p>
          <a:p>
            <a:r>
              <a:rPr lang="tr-TR" sz="2800" dirty="0" smtClean="0"/>
              <a:t>Eskişehir Osmangazi Üniversitesi</a:t>
            </a:r>
          </a:p>
          <a:p>
            <a:r>
              <a:rPr lang="tr-TR" sz="2800" dirty="0" smtClean="0"/>
              <a:t>Elektrik-Elektronik Mühendisliği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4249170" y="4937391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 smtClean="0"/>
              <a:t>Yrd.Doç.Dr</a:t>
            </a:r>
            <a:r>
              <a:rPr lang="tr-TR" sz="2400" b="1" dirty="0" smtClean="0"/>
              <a:t>. Bünyamin TAMYÜREK </a:t>
            </a:r>
            <a:endParaRPr lang="tr-TR" sz="2400" b="1" dirty="0"/>
          </a:p>
          <a:p>
            <a:pPr algn="ctr"/>
            <a:r>
              <a:rPr lang="tr-TR" dirty="0"/>
              <a:t>Eskişehir Osmangazi Üniversitesi</a:t>
            </a:r>
          </a:p>
          <a:p>
            <a:pPr algn="ctr"/>
            <a:r>
              <a:rPr lang="tr-TR" dirty="0"/>
              <a:t>Elektrik-Elektronik Mühendisliği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0" y="49373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400" b="1" dirty="0" smtClean="0"/>
              <a:t>Fulya Tuğçe OMUZLUOĞLU</a:t>
            </a:r>
            <a:endParaRPr lang="tr-TR" sz="2400" b="1" dirty="0"/>
          </a:p>
          <a:p>
            <a:pPr algn="ctr"/>
            <a:r>
              <a:rPr lang="tr-TR" dirty="0"/>
              <a:t>Eskişehir Osmangazi Üniversitesi</a:t>
            </a:r>
          </a:p>
          <a:p>
            <a:pPr algn="ctr"/>
            <a:r>
              <a:rPr lang="tr-TR" dirty="0"/>
              <a:t>Elektrik-Elektronik Mühendisliği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96" y="6135434"/>
            <a:ext cx="1630405" cy="7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lgerian" pitchFamily="82" charset="0"/>
              </a:rPr>
              <a:t>UYGULAMA VE SONUÇLAR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3616"/>
            <a:ext cx="8784976" cy="51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lgerian" pitchFamily="82" charset="0"/>
              </a:rPr>
              <a:t>UYGULAMA VE SONUÇLAR</a:t>
            </a:r>
            <a:endParaRPr lang="tr-TR" sz="3600" dirty="0"/>
          </a:p>
        </p:txBody>
      </p:sp>
      <p:pic>
        <p:nvPicPr>
          <p:cNvPr id="5" name="Resi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5721" r="6813"/>
          <a:stretch/>
        </p:blipFill>
        <p:spPr bwMode="auto">
          <a:xfrm>
            <a:off x="1459215" y="1772816"/>
            <a:ext cx="6218919" cy="4688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7376" y="1229476"/>
            <a:ext cx="4502596" cy="56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lgerian" pitchFamily="82" charset="0"/>
              </a:rPr>
              <a:t>UYGULAMA VE SONUÇLAR</a:t>
            </a:r>
            <a:endParaRPr lang="tr-TR" sz="3600" dirty="0"/>
          </a:p>
        </p:txBody>
      </p:sp>
      <p:pic>
        <p:nvPicPr>
          <p:cNvPr id="3" name="Resi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5912" r="6684" b="4076"/>
          <a:stretch/>
        </p:blipFill>
        <p:spPr bwMode="auto">
          <a:xfrm>
            <a:off x="1378558" y="1765052"/>
            <a:ext cx="6386884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796" y="1407952"/>
            <a:ext cx="4470406" cy="53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lgerian" pitchFamily="82" charset="0"/>
              </a:rPr>
              <a:t>UYGULAMA VE SONUÇLAR</a:t>
            </a:r>
            <a:endParaRPr lang="tr-TR" sz="3600" dirty="0"/>
          </a:p>
        </p:txBody>
      </p:sp>
      <p:pic>
        <p:nvPicPr>
          <p:cNvPr id="3" name="Resi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5530" r="6684" b="4078"/>
          <a:stretch/>
        </p:blipFill>
        <p:spPr bwMode="auto">
          <a:xfrm>
            <a:off x="1674582" y="1733550"/>
            <a:ext cx="5794836" cy="4647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0265" y="1351314"/>
            <a:ext cx="4463468" cy="54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1 Dersler\II. Year\Current Issues in English II\Küçük resimler\conc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555776" y="5373216"/>
            <a:ext cx="381642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598540" y="5266655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Berlin Sans FB" pitchFamily="34" charset="0"/>
              </a:rPr>
              <a:t>Beni dinlediğiniz için teşekkür ederim</a:t>
            </a:r>
            <a:endParaRPr lang="tr-TR" sz="3200" dirty="0">
              <a:latin typeface="Berlin Sans FB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626115">
            <a:off x="4019184" y="1108172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Koray SEPETÇİ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0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lgerian" pitchFamily="82" charset="0"/>
              </a:rPr>
              <a:t>REFERANSLAR</a:t>
            </a:r>
            <a:endParaRPr lang="tr-TR" dirty="0">
              <a:latin typeface="Algerian" pitchFamily="8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2248" y="1988840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Choudhury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S., 2005, Designing a TMS320F280x Based Digitally Controlled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DC-DC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Switching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Power Supply, Texas Instrument, Application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Report,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SPRAAB3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Erickson, R.W.,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Maksimovic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D., 2001, Fundamentals of Power Electronic, New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York,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Kluwer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Academic Publishers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Mohan, N., 2003, First Course on Power Electronics and Drives, Minneapolis,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Mnpere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Nise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N.S., 2004, Control System Engineering, New York, Wiley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Ogata, K., 2002, Modern Control Engineering, New Jersey, Prentice Hall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Parlaktuna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O., 2005, Fundamentals of Control Systems Lecture Notes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PLECS, http://www.plexim.com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Rashid, M.H., 2001, Power Electronics Handbook, San Diego, Academic Press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Tamyurek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B., 2011, Introduction to Power Electronics I Lecture Notes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251520" y="2278332"/>
            <a:ext cx="7124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Bir alçaltıcı-dönüştürücü tasarımı yapmak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51520" y="3007292"/>
            <a:ext cx="695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arabicPeriod" startAt="2"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Kapalı-döngü kontrol sistemi tasarlamak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51520" y="3739948"/>
            <a:ext cx="873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arabicPeriod" startAt="3"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MATLAB ve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Simulink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kullanarak simülasyon yapmak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51520" y="4460028"/>
            <a:ext cx="787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arabicPeriod" startAt="4"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Simülasyon ve deney sonuçlarını karşılaştırmak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smtClean="0">
                <a:latin typeface="Algerian" pitchFamily="82" charset="0"/>
              </a:rPr>
              <a:t>AMAÇLAR</a:t>
            </a:r>
            <a:endParaRPr lang="tr-TR" sz="4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smtClean="0">
                <a:latin typeface="Algerian" pitchFamily="82" charset="0"/>
              </a:rPr>
              <a:t>İÇERİK</a:t>
            </a:r>
            <a:endParaRPr lang="tr-TR" sz="4800" dirty="0">
              <a:latin typeface="Algerian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71600" y="2255280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tr-TR" sz="2800" dirty="0" smtClean="0">
                <a:latin typeface="Berlin Sans FB" pitchFamily="34" charset="0"/>
              </a:rPr>
              <a:t>Alçaltıcı-Dönüştürücü Nedir?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1600" y="2984240"/>
            <a:ext cx="539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tr-TR" sz="2800" dirty="0" smtClean="0">
                <a:latin typeface="Berlin Sans FB" pitchFamily="34" charset="0"/>
              </a:rPr>
              <a:t>Alçaltıcı-Dönüştürücü Tasarımı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71600" y="3716896"/>
            <a:ext cx="6978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tr-TR" sz="2800" dirty="0" smtClean="0">
                <a:latin typeface="Berlin Sans FB" pitchFamily="34" charset="0"/>
              </a:rPr>
              <a:t>Kapalı-Döngü Kontrol Sisteminin Tasarımı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436976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tr-TR" sz="2800" dirty="0" smtClean="0">
                <a:latin typeface="Berlin Sans FB" pitchFamily="34" charset="0"/>
              </a:rPr>
              <a:t>Uygulama ve Sonuçlar</a:t>
            </a:r>
            <a:endParaRPr lang="tr-TR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430009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tr-TR" sz="2800" dirty="0" smtClean="0">
                <a:solidFill>
                  <a:schemeClr val="tx1"/>
                </a:solidFill>
                <a:latin typeface="Berlin Sans FB" pitchFamily="34" charset="0"/>
              </a:rPr>
              <a:t>	Güç kaynaklarının günümüzde tercih edilen özellikleri yüksek verimli, küçük hacimli, düşük fiyatlı ve sabit çıkışlı olmasıdır. Lineer regülatörler, bu istenilenleri sağlayamadıkları için, anahtarlamalı güç kaynaklarına ihtiyaç duyulmuştur.   </a:t>
            </a:r>
            <a:endParaRPr lang="tr-TR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>
                <a:latin typeface="Algerian" pitchFamily="82" charset="0"/>
              </a:rPr>
              <a:t>AlçaltICI</a:t>
            </a:r>
            <a:r>
              <a:rPr lang="tr-TR" sz="3600" dirty="0" smtClean="0">
                <a:latin typeface="Algerian" pitchFamily="82" charset="0"/>
              </a:rPr>
              <a:t>-DÖNÜŞTÜRÜCÜ NEDİR?</a:t>
            </a:r>
            <a:endParaRPr lang="tr-TR" sz="3600" dirty="0">
              <a:latin typeface="Algerian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741860" cy="19584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45827"/>
            <a:ext cx="5683954" cy="21410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5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99796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Berlin Sans FB" pitchFamily="34" charset="0"/>
              </a:rPr>
              <a:t>Bir dc-dc dönüştürücüdür.</a:t>
            </a:r>
          </a:p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Berlin Sans FB" pitchFamily="34" charset="0"/>
              </a:rPr>
              <a:t>Çıkış gerilimi, giriş geriliminden düşüktür.</a:t>
            </a:r>
          </a:p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Berlin Sans FB" pitchFamily="34" charset="0"/>
              </a:rPr>
              <a:t>Kullanım alanları : Güç kaynakları, adaptörler, güneş paneli sistemleri, UPS uygulamaları, …</a:t>
            </a:r>
            <a:endParaRPr lang="tr-TR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latin typeface="Algerian" pitchFamily="82" charset="0"/>
              </a:rPr>
              <a:t>AlçaltICI</a:t>
            </a:r>
            <a:r>
              <a:rPr lang="tr-TR" sz="3600" dirty="0">
                <a:latin typeface="Algerian" pitchFamily="82" charset="0"/>
              </a:rPr>
              <a:t>-DÖNÜŞTÜRÜCÜ NEDİR?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2801"/>
            <a:ext cx="2736304" cy="25032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08768"/>
            <a:ext cx="2664296" cy="210183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032"/>
            <a:ext cx="2885306" cy="28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smtClean="0">
                <a:latin typeface="Algerian" pitchFamily="82" charset="0"/>
              </a:rPr>
              <a:t>NEREDEYİZ?</a:t>
            </a:r>
            <a:endParaRPr lang="tr-TR" sz="4800" dirty="0">
              <a:latin typeface="Algerian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71600" y="2255280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tr-TR" sz="2800" dirty="0" smtClean="0">
                <a:latin typeface="Berlin Sans FB" pitchFamily="34" charset="0"/>
              </a:rPr>
              <a:t>Alçaltıcı-Dönüştürücü Nedir?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1600" y="2984240"/>
            <a:ext cx="539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tr-TR" sz="2800" dirty="0" smtClean="0">
                <a:latin typeface="Berlin Sans FB" pitchFamily="34" charset="0"/>
              </a:rPr>
              <a:t>Alçaltıcı-Dönüştürücü Tasarımı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71600" y="3716896"/>
            <a:ext cx="6978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tr-TR" sz="2800" dirty="0" smtClean="0">
                <a:latin typeface="Berlin Sans FB" pitchFamily="34" charset="0"/>
              </a:rPr>
              <a:t>Kapalı-Döngü Kontrol Sisteminin Tasarımı</a:t>
            </a:r>
            <a:endParaRPr lang="tr-TR" sz="2800" dirty="0">
              <a:latin typeface="Berlin Sans FB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436976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tr-TR" sz="2800" dirty="0" smtClean="0">
                <a:latin typeface="Berlin Sans FB" pitchFamily="34" charset="0"/>
              </a:rPr>
              <a:t>Uygulama ve Sonuçlar</a:t>
            </a:r>
            <a:endParaRPr lang="tr-TR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14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14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>
                <a:latin typeface="Algerian" pitchFamily="82" charset="0"/>
              </a:rPr>
              <a:t>AlçaltICI</a:t>
            </a:r>
            <a:r>
              <a:rPr lang="tr-TR" sz="3600" dirty="0" smtClean="0">
                <a:latin typeface="Algerian" pitchFamily="82" charset="0"/>
              </a:rPr>
              <a:t>-DÖNÜŞTÜRÜCÜ TASARIMI</a:t>
            </a:r>
            <a:endParaRPr lang="tr-TR" sz="36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60445"/>
              </p:ext>
            </p:extLst>
          </p:nvPr>
        </p:nvGraphicFramePr>
        <p:xfrm>
          <a:off x="1295636" y="2204864"/>
          <a:ext cx="6552300" cy="37799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60540"/>
                <a:gridCol w="1691760"/>
              </a:tblGrid>
              <a:tr h="535637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b="0" dirty="0" smtClean="0">
                          <a:latin typeface="Berlin Sans FB" pitchFamily="34" charset="0"/>
                        </a:rPr>
                        <a:t>Alçaltıcı-Dönüştürücü</a:t>
                      </a:r>
                      <a:r>
                        <a:rPr lang="tr-TR" sz="2200" b="0" baseline="0" dirty="0" smtClean="0">
                          <a:latin typeface="Berlin Sans FB" pitchFamily="34" charset="0"/>
                        </a:rPr>
                        <a:t> için istenen tasarım kriterleri</a:t>
                      </a:r>
                      <a:endParaRPr lang="tr-TR" sz="2200" b="0" dirty="0">
                        <a:latin typeface="Berlin Sans FB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40727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Giriş Voltajı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14-30 V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540727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Çıkış Voltajı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12 V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540727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Çıkış Gücü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48 </a:t>
                      </a:r>
                      <a:r>
                        <a:rPr lang="tr-TR" sz="2400" dirty="0" err="1" smtClean="0">
                          <a:latin typeface="Berlin Sans FB" pitchFamily="34" charset="0"/>
                        </a:rPr>
                        <a:t>Watt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540727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Anahtarlama Frekansı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25 kHz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540727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Çıkış Voltajındaki </a:t>
                      </a:r>
                      <a:r>
                        <a:rPr lang="tr-TR" sz="2400" dirty="0" err="1" smtClean="0">
                          <a:latin typeface="Berlin Sans FB" pitchFamily="34" charset="0"/>
                        </a:rPr>
                        <a:t>Max</a:t>
                      </a:r>
                      <a:r>
                        <a:rPr lang="tr-TR" sz="2400" dirty="0" smtClean="0">
                          <a:latin typeface="Berlin Sans FB" pitchFamily="34" charset="0"/>
                        </a:rPr>
                        <a:t> Dalgalanma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3.96 </a:t>
                      </a:r>
                      <a:r>
                        <a:rPr lang="tr-TR" sz="2400" dirty="0" err="1" smtClean="0">
                          <a:latin typeface="Berlin Sans FB" pitchFamily="34" charset="0"/>
                        </a:rPr>
                        <a:t>mV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540727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Bobin Akımındaki </a:t>
                      </a:r>
                      <a:r>
                        <a:rPr lang="tr-TR" sz="2400" dirty="0" err="1" smtClean="0">
                          <a:latin typeface="Berlin Sans FB" pitchFamily="34" charset="0"/>
                        </a:rPr>
                        <a:t>Max</a:t>
                      </a:r>
                      <a:r>
                        <a:rPr lang="tr-TR" sz="2400" baseline="0" dirty="0" smtClean="0">
                          <a:latin typeface="Berlin Sans FB" pitchFamily="34" charset="0"/>
                        </a:rPr>
                        <a:t> Dalgalanma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Berlin Sans FB" pitchFamily="34" charset="0"/>
                        </a:rPr>
                        <a:t>0.16 A</a:t>
                      </a:r>
                      <a:endParaRPr lang="tr-TR" sz="24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57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latin typeface="Algerian" pitchFamily="82" charset="0"/>
              </a:rPr>
              <a:t>AlçaltICI</a:t>
            </a:r>
            <a:r>
              <a:rPr lang="tr-TR" sz="3600" dirty="0">
                <a:latin typeface="Algerian" pitchFamily="82" charset="0"/>
              </a:rPr>
              <a:t>-DÖNÜŞTÜRÜCÜ TASARIMI</a:t>
            </a:r>
            <a:endParaRPr lang="tr-TR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1" y="2514476"/>
            <a:ext cx="81364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ılavuz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ılavuz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Kılavuz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364</Words>
  <Application>Microsoft Office PowerPoint</Application>
  <PresentationFormat>Ekran Gösterisi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27" baseType="lpstr">
      <vt:lpstr>Ofis Teması</vt:lpstr>
      <vt:lpstr>Kılavuz</vt:lpstr>
      <vt:lpstr>PowerPoint Sunusu</vt:lpstr>
      <vt:lpstr>BİR ALÇALTICI-DÖNÜŞTÜRÜCÜ İÇİN KAPALI-DÖNGÜ  KONTROL SİSTEMİNİN TASARIMI VE UYGULANMASI</vt:lpstr>
      <vt:lpstr>AMAÇLAR</vt:lpstr>
      <vt:lpstr>İÇERİK</vt:lpstr>
      <vt:lpstr>AlçaltICI-DÖNÜŞTÜRÜCÜ NEDİR?</vt:lpstr>
      <vt:lpstr>AlçaltICI-DÖNÜŞTÜRÜCÜ NEDİR?</vt:lpstr>
      <vt:lpstr>NEREDEYİZ?</vt:lpstr>
      <vt:lpstr>AlçaltICI-DÖNÜŞTÜRÜCÜ TASARIMI</vt:lpstr>
      <vt:lpstr>AlçaltICI-DÖNÜŞTÜRÜCÜ TASARIMI</vt:lpstr>
      <vt:lpstr>AlçaltICI-DÖNÜŞTÜRÜCÜ TASARIMI</vt:lpstr>
      <vt:lpstr>NEREDEYİZ?</vt:lpstr>
      <vt:lpstr>KAPALI-DÖNGÜ KONTROL SİSTEMİNİN TASARIMI</vt:lpstr>
      <vt:lpstr>KAPALI-DÖNGÜ KONTROL SİSTEMİNİN TASARIMI</vt:lpstr>
      <vt:lpstr>KAPALI-DÖNGÜ KONTROL SİSTEMİNİN TASARIMI</vt:lpstr>
      <vt:lpstr>KAPALI-DÖNGÜ KONTROL SİSTEMİNİN TASARIMI</vt:lpstr>
      <vt:lpstr>KAPALI-DÖNGÜ KONTROL SİSTEMİNİN TASARIMI</vt:lpstr>
      <vt:lpstr>NEREDEYİZ?</vt:lpstr>
      <vt:lpstr>UYGULAMA VE SONUÇLAR</vt:lpstr>
      <vt:lpstr>UYGULAMA VE SONUÇLAR</vt:lpstr>
      <vt:lpstr>UYGULAMA VE SONUÇLAR</vt:lpstr>
      <vt:lpstr>UYGULAMA VE SONUÇLAR</vt:lpstr>
      <vt:lpstr>UYGULAMA VE SONUÇLAR</vt:lpstr>
      <vt:lpstr>UYGULAMA VE SONUÇLAR</vt:lpstr>
      <vt:lpstr>PowerPoint Sunusu</vt:lpstr>
      <vt:lpstr>REFERANSLAR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Dj Koray</dc:creator>
  <cp:lastModifiedBy>Dj Koray</cp:lastModifiedBy>
  <cp:revision>57</cp:revision>
  <dcterms:created xsi:type="dcterms:W3CDTF">2012-05-19T19:44:18Z</dcterms:created>
  <dcterms:modified xsi:type="dcterms:W3CDTF">2012-05-30T20:58:31Z</dcterms:modified>
</cp:coreProperties>
</file>