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1" r:id="rId14"/>
    <p:sldId id="268" r:id="rId15"/>
    <p:sldId id="269" r:id="rId16"/>
    <p:sldId id="279" r:id="rId17"/>
    <p:sldId id="277" r:id="rId18"/>
    <p:sldId id="272" r:id="rId19"/>
    <p:sldId id="276" r:id="rId20"/>
    <p:sldId id="278" r:id="rId21"/>
    <p:sldId id="274" r:id="rId2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7BFBD9-DDCC-4061-B750-77AD73EFC907}" type="datetimeFigureOut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618535-D03B-4DA5-BABA-BFB3278BC6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252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E0F38-006D-4B10-A8D2-FA518E77D26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2DA0B7-1141-41B8-B704-FA6AD2552A16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C8944F-27AA-41AF-B6F4-DDF5C135B12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FFAF1-3A7F-4AB9-8368-E263ABE27014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16F8A8-0304-41CC-9BDF-F130480EDC1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8DD80-C364-4E97-931D-BD98ED8B6E8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F5C3E-83B4-4585-B260-DDCF0EE4054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6B37FD-EF5E-465C-91D2-6535484BC1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1DA63-2AE8-478E-8D7F-08A8B4AF528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14987-2A1D-4A31-8801-628CA62D304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61049-E258-4994-9C95-8F0B0FBCE3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A04695-5995-4779-A574-448D23CB21A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652C6-A2E1-48D2-9AA3-C52D85F7A56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FAC02-A93A-4F23-BE5D-732A93772AD4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A821C-34EA-4F47-8F8A-B2F633BB61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7E624-817D-452C-919C-DC05C41779A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50DE8-ED3F-494A-A3FD-AEBF55834246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A3E54-6B44-4C69-92A2-CFCBE01A3452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D0E36-D9AF-468B-8892-58D67FD86E7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3FB18-F8C3-40F0-89E1-76A2A2C3306F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BDBFE4-7D41-4171-986B-8EAF1150026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DFE8-F83D-40FC-9DFD-EF2146B4D108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9904-AB22-430B-BD41-DE0330E5B7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0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1C1-9A55-424E-8A58-F7C3BDF5B2DE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2059-4FE2-4250-8F49-87218682AF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1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0ABA-4AFC-4F23-B63C-454A86FE149A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5137-86DE-4DAD-920B-C6FE01C668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6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2101-20C7-4CB3-B9D9-D7399974C1BC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6121-215E-4E05-925B-CBFD55392E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5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92A4-86D4-43E9-B42E-9007CD1D5545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1B0E-0372-4511-93F6-714771EFF7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8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9D5A-EE4E-4AA8-95F2-35AB866F2B56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6CA0-9585-4ABD-B1C4-8020C29116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3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83FA-504D-4ACD-857F-4DE9D1F5B2AD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BA0F-5ADE-4E73-B4A9-9D21E770DE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2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B7A2-F42A-4948-B540-2FD6582DDC5A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C651-8307-4A22-94A5-F84C97F86A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9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A641-825C-4B8F-8F2A-4FAA06874562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9C37-DA01-4714-81F2-896D059787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9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89F0-5C69-4498-876B-79B21736292C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4E0B-1746-4711-B52E-254E7D24BD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6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2F93-6F2F-482D-9D45-6DEF5F4AC728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37B3-8F42-4ABF-B413-CE3098E10E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DEED2-AD1B-4BA1-8D0D-C704952229E2}" type="datetime1">
              <a:rPr lang="tr-TR"/>
              <a:pPr>
                <a:defRPr/>
              </a:pPr>
              <a:t>31.05.2012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8B8D1-1321-488F-8396-887DED62B5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23928" y="3573016"/>
            <a:ext cx="4392613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9600" b="1" dirty="0">
                <a:solidFill>
                  <a:srgbClr val="FFFF00"/>
                </a:solidFill>
              </a:rPr>
              <a:t>Pro</a:t>
            </a:r>
            <a:r>
              <a:rPr lang="tr-TR" sz="9600" b="1" dirty="0">
                <a:solidFill>
                  <a:schemeClr val="bg1"/>
                </a:solidFill>
              </a:rPr>
              <a:t>Dent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491163" y="0"/>
            <a:ext cx="3652837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Başvuru Ekranı</a:t>
            </a:r>
          </a:p>
        </p:txBody>
      </p:sp>
      <p:pic>
        <p:nvPicPr>
          <p:cNvPr id="22532" name="Picture 2" descr="http://www.protez.com.tr/images/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9119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0961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22888" y="0"/>
            <a:ext cx="3821112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Randevu Ekranı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rotez.com.tr/images/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11263"/>
            <a:ext cx="68929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233988" y="0"/>
            <a:ext cx="3910012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Diş Klinik Ekranı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192213"/>
            <a:ext cx="7113588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070475" y="0"/>
            <a:ext cx="4073525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Göz Klinik Ekranı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11263"/>
            <a:ext cx="691832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711575" y="0"/>
            <a:ext cx="5432425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Röntgen Entegrasyonu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rotez.com.tr/images/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211263"/>
            <a:ext cx="693737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680075" y="0"/>
            <a:ext cx="3463925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Finansal Takip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216025"/>
            <a:ext cx="71247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18038" y="0"/>
            <a:ext cx="4525962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Malzeme Yönetimi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89038"/>
            <a:ext cx="7151687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330700" y="0"/>
            <a:ext cx="4813300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Dinamik Raporlama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204913"/>
            <a:ext cx="711835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475288" y="0"/>
            <a:ext cx="3668712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Rapor Tasarımı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74750"/>
            <a:ext cx="7180262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19763" y="0"/>
            <a:ext cx="3424237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Yetkilendirme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793750" y="3068638"/>
            <a:ext cx="8039100" cy="324008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96950" lvl="1" eaLnBrk="1" hangingPunct="1">
              <a:defRPr/>
            </a:pPr>
            <a:endParaRPr lang="tr-TR" dirty="0" smtClean="0"/>
          </a:p>
          <a:p>
            <a:pPr marL="996950" lvl="1" eaLnBrk="1" hangingPunct="1">
              <a:defRPr/>
            </a:pPr>
            <a:r>
              <a:rPr lang="tr-TR" dirty="0" smtClean="0"/>
              <a:t>15 yılı aşkın süredir yazılım sektöründe teknoloji geliştiren, </a:t>
            </a:r>
          </a:p>
          <a:p>
            <a:pPr marL="996950" lvl="1" eaLnBrk="1" hangingPunct="1">
              <a:spcBef>
                <a:spcPct val="100000"/>
              </a:spcBef>
              <a:defRPr/>
            </a:pPr>
            <a:r>
              <a:rPr lang="tr-TR" dirty="0" smtClean="0"/>
              <a:t>Sağlık Bakanlığı Hastaneleri, Ağız ve Diş Sağlığı Merkezleri, Diş Hekimliği Fakültelerine ve Özel Sağlık Kuruluşlarına çözüm üreten,</a:t>
            </a:r>
          </a:p>
          <a:p>
            <a:pPr marL="996950" lvl="1" eaLnBrk="1" hangingPunct="1">
              <a:spcBef>
                <a:spcPct val="100000"/>
              </a:spcBef>
              <a:defRPr/>
            </a:pPr>
            <a:r>
              <a:rPr lang="tr-TR" dirty="0" smtClean="0"/>
              <a:t>Yazılımları aktif olarak </a:t>
            </a:r>
            <a:r>
              <a:rPr lang="tr-TR" dirty="0"/>
              <a:t>9</a:t>
            </a:r>
            <a:r>
              <a:rPr lang="tr-TR" dirty="0" smtClean="0"/>
              <a:t>0 dan fazla sağlık tesisinde kullanılan,</a:t>
            </a:r>
          </a:p>
          <a:p>
            <a:pPr marL="996950" lvl="1" eaLnBrk="1" hangingPunct="1">
              <a:spcBef>
                <a:spcPct val="100000"/>
              </a:spcBef>
              <a:defRPr/>
            </a:pPr>
            <a:r>
              <a:rPr lang="tr-TR" dirty="0" smtClean="0"/>
              <a:t>Üretim merkezi Eskişehir olan, İstanbul ve Samsun’da şubeleri bulunan bir teknoloji firmasıdır.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2925" y="115888"/>
            <a:ext cx="3209925" cy="27336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74750"/>
            <a:ext cx="7180262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278438" y="0"/>
            <a:ext cx="3865562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Parametrik Yapı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062663" y="-26988"/>
            <a:ext cx="3081337" cy="11080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 dirty="0">
                <a:solidFill>
                  <a:srgbClr val="FFFF00"/>
                </a:solidFill>
              </a:rPr>
              <a:t>Pro</a:t>
            </a:r>
            <a:r>
              <a:rPr lang="tr-TR" sz="6600" b="1" dirty="0">
                <a:solidFill>
                  <a:schemeClr val="bg1"/>
                </a:solidFill>
              </a:rPr>
              <a:t>Dent</a:t>
            </a:r>
          </a:p>
        </p:txBody>
      </p:sp>
      <p:sp>
        <p:nvSpPr>
          <p:cNvPr id="33796" name="Dikdörtgen 2"/>
          <p:cNvSpPr>
            <a:spLocks noChangeArrowheads="1"/>
          </p:cNvSpPr>
          <p:nvPr/>
        </p:nvSpPr>
        <p:spPr bwMode="auto">
          <a:xfrm>
            <a:off x="3532188" y="2997200"/>
            <a:ext cx="5432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sz="5400">
                <a:solidFill>
                  <a:schemeClr val="bg1"/>
                </a:solidFill>
              </a:rPr>
              <a:t>Teşekkürler…</a:t>
            </a:r>
          </a:p>
          <a:p>
            <a:pPr algn="ctr"/>
            <a:endParaRPr lang="tr-TR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062663" y="-26988"/>
            <a:ext cx="3081337" cy="11080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 dirty="0">
                <a:solidFill>
                  <a:srgbClr val="FFFF00"/>
                </a:solidFill>
              </a:rPr>
              <a:t>Pro</a:t>
            </a:r>
            <a:r>
              <a:rPr lang="tr-TR" sz="6600" b="1" dirty="0">
                <a:solidFill>
                  <a:schemeClr val="bg1"/>
                </a:solidFill>
              </a:rPr>
              <a:t>Dent</a:t>
            </a:r>
          </a:p>
        </p:txBody>
      </p:sp>
      <p:sp>
        <p:nvSpPr>
          <p:cNvPr id="15364" name="Dikdörtgen 2"/>
          <p:cNvSpPr>
            <a:spLocks noChangeArrowheads="1"/>
          </p:cNvSpPr>
          <p:nvPr/>
        </p:nvSpPr>
        <p:spPr bwMode="auto">
          <a:xfrm>
            <a:off x="3532188" y="2997200"/>
            <a:ext cx="54324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sz="5400">
                <a:solidFill>
                  <a:schemeClr val="bg1"/>
                </a:solidFill>
              </a:rPr>
              <a:t>Diş Kliniği</a:t>
            </a:r>
          </a:p>
          <a:p>
            <a:pPr algn="ctr"/>
            <a:r>
              <a:rPr lang="tr-TR" sz="5400">
                <a:solidFill>
                  <a:schemeClr val="bg1"/>
                </a:solidFill>
              </a:rPr>
              <a:t>Bilgi Yönetim Sistemi.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721225" y="0"/>
            <a:ext cx="4422775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Üretim Aşamaları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2700338" y="3068638"/>
            <a:ext cx="5759450" cy="288131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96950" lvl="1" eaLnBrk="1" hangingPunct="1">
              <a:defRPr/>
            </a:pPr>
            <a:r>
              <a:rPr lang="tr-TR" dirty="0" smtClean="0"/>
              <a:t>Analiz </a:t>
            </a:r>
            <a:r>
              <a:rPr lang="tr-TR" dirty="0" smtClean="0"/>
              <a:t>(</a:t>
            </a:r>
            <a:r>
              <a:rPr lang="tr-TR" dirty="0" err="1" smtClean="0"/>
              <a:t>Alex</a:t>
            </a:r>
            <a:r>
              <a:rPr lang="tr-TR" dirty="0" smtClean="0"/>
              <a:t> </a:t>
            </a:r>
            <a:r>
              <a:rPr lang="tr-TR" dirty="0" err="1" smtClean="0"/>
              <a:t>Ferguson</a:t>
            </a:r>
            <a:r>
              <a:rPr lang="tr-TR" dirty="0" smtClean="0"/>
              <a:t>)</a:t>
            </a:r>
            <a:endParaRPr lang="tr-TR" dirty="0" smtClean="0"/>
          </a:p>
          <a:p>
            <a:pPr marL="996950" lvl="1" eaLnBrk="1" hangingPunct="1">
              <a:spcBef>
                <a:spcPct val="100000"/>
              </a:spcBef>
              <a:defRPr/>
            </a:pPr>
            <a:r>
              <a:rPr lang="tr-TR" dirty="0" smtClean="0"/>
              <a:t>Tasarım (Leonardo da Vinci)</a:t>
            </a:r>
          </a:p>
          <a:p>
            <a:pPr marL="996950" lvl="1" eaLnBrk="1" hangingPunct="1">
              <a:spcBef>
                <a:spcPct val="100000"/>
              </a:spcBef>
              <a:defRPr/>
            </a:pPr>
            <a:r>
              <a:rPr lang="tr-TR" dirty="0" smtClean="0"/>
              <a:t>Kodlama (Bill Gates)</a:t>
            </a:r>
          </a:p>
          <a:p>
            <a:pPr marL="996950" lvl="1" eaLnBrk="1" hangingPunct="1">
              <a:spcBef>
                <a:spcPct val="100000"/>
              </a:spcBef>
              <a:defRPr/>
            </a:pPr>
            <a:r>
              <a:rPr lang="tr-TR" dirty="0" smtClean="0"/>
              <a:t>Test ve Bakım (Ferrari F1 Team)</a:t>
            </a:r>
          </a:p>
          <a:p>
            <a:pPr marL="996950" lvl="1" eaLnBrk="1" hangingPunct="1">
              <a:spcBef>
                <a:spcPct val="100000"/>
              </a:spcBef>
              <a:defRPr/>
            </a:pPr>
            <a:r>
              <a:rPr lang="tr-TR" dirty="0" smtClean="0"/>
              <a:t>Piyasaya Sürme </a:t>
            </a:r>
            <a:r>
              <a:rPr lang="tr-TR" dirty="0" smtClean="0"/>
              <a:t>(</a:t>
            </a:r>
            <a:r>
              <a:rPr lang="tr-TR" dirty="0" smtClean="0"/>
              <a:t>Steve </a:t>
            </a:r>
            <a:r>
              <a:rPr lang="tr-TR" dirty="0" err="1" smtClean="0"/>
              <a:t>Jobs</a:t>
            </a:r>
            <a:r>
              <a:rPr lang="tr-TR" dirty="0" smtClean="0"/>
              <a:t>)</a:t>
            </a:r>
            <a:endParaRPr lang="tr-TR" dirty="0" smtClean="0"/>
          </a:p>
        </p:txBody>
      </p:sp>
      <p:pic>
        <p:nvPicPr>
          <p:cNvPr id="5126" name="Picture 6" descr="http://erp.karmabilgi.net/image/fg_uret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3357563"/>
            <a:ext cx="2400300" cy="1584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535863" y="0"/>
            <a:ext cx="1608137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Analiz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2700338" y="3068638"/>
            <a:ext cx="5759450" cy="288131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96950" lvl="1" eaLnBrk="1" hangingPunct="1">
              <a:defRPr/>
            </a:pPr>
            <a:r>
              <a:rPr lang="tr-TR" dirty="0" smtClean="0"/>
              <a:t>Oyun kurallarının baştan konulması (Program)</a:t>
            </a:r>
          </a:p>
          <a:p>
            <a:pPr marL="996950" lvl="1" eaLnBrk="1" hangingPunct="1">
              <a:defRPr/>
            </a:pPr>
            <a:r>
              <a:rPr lang="tr-TR" dirty="0" smtClean="0"/>
              <a:t>Sahadaki kişinin yeteneklerinin belirlenmesi (Kullanıcı)</a:t>
            </a:r>
          </a:p>
          <a:p>
            <a:pPr marL="996950" lvl="1" eaLnBrk="1" hangingPunct="1">
              <a:defRPr/>
            </a:pPr>
            <a:r>
              <a:rPr lang="tr-TR" dirty="0" smtClean="0"/>
              <a:t>Yönetimin isteklerinin karşılanması     (Müşteri)</a:t>
            </a:r>
          </a:p>
          <a:p>
            <a:pPr marL="996950" lvl="1" eaLnBrk="1" hangingPunct="1">
              <a:defRPr/>
            </a:pPr>
            <a:r>
              <a:rPr lang="tr-TR" dirty="0" smtClean="0"/>
              <a:t>Taraftarın mutlu edilmesi                           (Diğerleri)</a:t>
            </a:r>
          </a:p>
        </p:txBody>
      </p:sp>
      <p:pic>
        <p:nvPicPr>
          <p:cNvPr id="8" name="Picture 4" descr="Football tactics drawn on a black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3357563"/>
            <a:ext cx="2374900" cy="1584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143750" y="0"/>
            <a:ext cx="2000250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Tasarım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2700338" y="3068638"/>
            <a:ext cx="5759450" cy="288131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96950" lvl="1" eaLnBrk="1" hangingPunct="1">
              <a:defRPr/>
            </a:pPr>
            <a:r>
              <a:rPr lang="tr-TR" dirty="0" smtClean="0"/>
              <a:t>Uzun Ömürlü Yapı Temeli                              (Çekirdek)</a:t>
            </a:r>
          </a:p>
          <a:p>
            <a:pPr marL="996950" lvl="1" eaLnBrk="1" hangingPunct="1">
              <a:defRPr/>
            </a:pPr>
            <a:r>
              <a:rPr lang="tr-TR" dirty="0" smtClean="0"/>
              <a:t>Vücut Bütünlüğü ve Tekil Organ Bilinci        (Modüler Yapı)</a:t>
            </a:r>
          </a:p>
          <a:p>
            <a:pPr marL="996950" lvl="1" eaLnBrk="1" hangingPunct="1">
              <a:defRPr/>
            </a:pPr>
            <a:r>
              <a:rPr lang="tr-TR" dirty="0"/>
              <a:t>Zamanın Önünde </a:t>
            </a:r>
            <a:r>
              <a:rPr lang="tr-TR" dirty="0" smtClean="0"/>
              <a:t>Gitme Arzusu                    </a:t>
            </a:r>
            <a:r>
              <a:rPr lang="tr-TR" dirty="0"/>
              <a:t>(Geleceği Kapsamak)</a:t>
            </a:r>
          </a:p>
          <a:p>
            <a:pPr marL="996950" lvl="1" eaLnBrk="1" hangingPunct="1">
              <a:defRPr/>
            </a:pPr>
            <a:r>
              <a:rPr lang="tr-TR" dirty="0" smtClean="0"/>
              <a:t>Mona Lisa Etkisi                                       (Görsellik)</a:t>
            </a:r>
          </a:p>
        </p:txBody>
      </p:sp>
      <p:pic>
        <p:nvPicPr>
          <p:cNvPr id="46094" name="Picture 14" descr="http://ru.etkimdanismanlik.com/wp-content/uploads/2011/06/Leonardo-da-Vin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3352800"/>
            <a:ext cx="2389187" cy="1589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899275" y="0"/>
            <a:ext cx="2244725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Kodlama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2700338" y="3068638"/>
            <a:ext cx="5759450" cy="288131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96950" lvl="1" eaLnBrk="1" hangingPunct="1">
              <a:defRPr/>
            </a:pPr>
            <a:r>
              <a:rPr lang="tr-TR" dirty="0" smtClean="0"/>
              <a:t>Az Emekle Çok Fayda Yakalamak                            (Ortak Fonksiyonlar)</a:t>
            </a:r>
          </a:p>
          <a:p>
            <a:pPr marL="996950" lvl="1" eaLnBrk="1" hangingPunct="1">
              <a:defRPr/>
            </a:pPr>
            <a:r>
              <a:rPr lang="tr-TR" dirty="0" smtClean="0"/>
              <a:t>Sürekliliğini Kolayca Sağlamak                 (Gelişime Açık)</a:t>
            </a:r>
          </a:p>
          <a:p>
            <a:pPr marL="996950" lvl="1" eaLnBrk="1" hangingPunct="1">
              <a:defRPr/>
            </a:pPr>
            <a:r>
              <a:rPr lang="tr-TR" dirty="0" smtClean="0"/>
              <a:t>Değerli Miras Bırakmak                           (Anlaşılır Olmak)</a:t>
            </a:r>
          </a:p>
          <a:p>
            <a:pPr marL="996950" lvl="1" eaLnBrk="1" hangingPunct="1">
              <a:defRPr/>
            </a:pPr>
            <a:r>
              <a:rPr lang="tr-TR" dirty="0" smtClean="0"/>
              <a:t>Büyümeye Hazır Olmak 		         (Kapıları Kapatmamak)</a:t>
            </a:r>
          </a:p>
        </p:txBody>
      </p:sp>
      <p:pic>
        <p:nvPicPr>
          <p:cNvPr id="44034" name="Picture 2" descr="http://www.ceviz.net/wp-content/uploads/2009/07/php-co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3352800"/>
            <a:ext cx="2381250" cy="1589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67388" y="0"/>
            <a:ext cx="3376612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Test ve Bakım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2700338" y="3068638"/>
            <a:ext cx="5759450" cy="288131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96950" lvl="1" eaLnBrk="1" hangingPunct="1">
              <a:defRPr/>
            </a:pPr>
            <a:r>
              <a:rPr lang="tr-TR" dirty="0" smtClean="0"/>
              <a:t>Ayrı Uzmanlıklar ve Ortak Amaç             (Takım Çalışması)</a:t>
            </a:r>
          </a:p>
          <a:p>
            <a:pPr marL="996950" lvl="1" eaLnBrk="1" hangingPunct="1">
              <a:defRPr/>
            </a:pPr>
            <a:r>
              <a:rPr lang="tr-TR" dirty="0" smtClean="0"/>
              <a:t>En Kısa Sürede Harekete Geçme	           (Arıza ve Çözüm Üretme)       </a:t>
            </a:r>
          </a:p>
          <a:p>
            <a:pPr marL="996950" lvl="1" eaLnBrk="1" hangingPunct="1">
              <a:defRPr/>
            </a:pPr>
            <a:r>
              <a:rPr lang="tr-TR" dirty="0" smtClean="0"/>
              <a:t>Sorunsuz Etap Tamamlama                        (Kök Kurutma)</a:t>
            </a:r>
          </a:p>
          <a:p>
            <a:pPr marL="996950" lvl="1" eaLnBrk="1" hangingPunct="1">
              <a:defRPr/>
            </a:pPr>
            <a:r>
              <a:rPr lang="tr-TR" dirty="0" smtClean="0"/>
              <a:t>Kesintisiz İletişim Sağlama		         (Otomatik Veri Toplama)</a:t>
            </a:r>
          </a:p>
        </p:txBody>
      </p:sp>
      <p:pic>
        <p:nvPicPr>
          <p:cNvPr id="41988" name="Picture 4" descr="http://www.motorsportsetc.com/images/media/ferrari/2008%20-%20Kimi%20Raikkonen%20-%20Ferrari%20-%20Formula%201%20-%20copyright%20Ferrari%20S.p.A.%20-%2062361_080044cin-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3341688"/>
            <a:ext cx="2403475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www.metasoft.com.tr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11775" y="0"/>
            <a:ext cx="3832225" cy="769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bg1"/>
                </a:solidFill>
              </a:rPr>
              <a:t>Piyasaya Sürme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2700338" y="3068638"/>
            <a:ext cx="5759450" cy="288131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96950" lvl="1" eaLnBrk="1" hangingPunct="1">
              <a:defRPr/>
            </a:pPr>
            <a:r>
              <a:rPr lang="tr-TR" dirty="0" smtClean="0"/>
              <a:t>Doğru Müşteri Tercihi                                      (Görünmeyen Ürün)</a:t>
            </a:r>
          </a:p>
          <a:p>
            <a:pPr marL="996950" lvl="1" eaLnBrk="1" hangingPunct="1">
              <a:defRPr/>
            </a:pPr>
            <a:r>
              <a:rPr lang="tr-TR" dirty="0" smtClean="0"/>
              <a:t>Masrafsız Etkili Reklam Yapma                        (Müşteri Memnuniyeti)</a:t>
            </a:r>
          </a:p>
          <a:p>
            <a:pPr marL="996950" lvl="1" eaLnBrk="1" hangingPunct="1">
              <a:defRPr/>
            </a:pPr>
            <a:r>
              <a:rPr lang="tr-TR" dirty="0" smtClean="0"/>
              <a:t>Kesintisiz Destek ve Kullanıcı Dostu   (Yaşayan Kullanım Kılavuzu)</a:t>
            </a:r>
          </a:p>
          <a:p>
            <a:pPr marL="996950" lvl="1" eaLnBrk="1" hangingPunct="1">
              <a:defRPr/>
            </a:pPr>
            <a:r>
              <a:rPr lang="tr-TR" dirty="0" smtClean="0"/>
              <a:t>En İyisini Yapabilme Arzusu		         (Rakip Analizi)</a:t>
            </a:r>
          </a:p>
        </p:txBody>
      </p:sp>
      <p:pic>
        <p:nvPicPr>
          <p:cNvPr id="50178" name="Picture 2" descr="http://media.turk.net/Photo/2012_2/IMG20122692321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3341688"/>
            <a:ext cx="2403475" cy="16017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294</Words>
  <Application>Microsoft Office PowerPoint</Application>
  <PresentationFormat>Ekran Gösterisi (4:3)</PresentationFormat>
  <Paragraphs>94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Alim</dc:creator>
  <cp:lastModifiedBy>esogü</cp:lastModifiedBy>
  <cp:revision>46</cp:revision>
  <dcterms:created xsi:type="dcterms:W3CDTF">2010-10-04T06:58:30Z</dcterms:created>
  <dcterms:modified xsi:type="dcterms:W3CDTF">2012-05-31T08:15:02Z</dcterms:modified>
</cp:coreProperties>
</file>