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2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73" r:id="rId15"/>
    <p:sldId id="284" r:id="rId16"/>
    <p:sldId id="285" r:id="rId17"/>
    <p:sldId id="286" r:id="rId18"/>
    <p:sldId id="287" r:id="rId19"/>
    <p:sldId id="257" r:id="rId20"/>
    <p:sldId id="258" r:id="rId21"/>
    <p:sldId id="288" r:id="rId22"/>
    <p:sldId id="289" r:id="rId23"/>
    <p:sldId id="265" r:id="rId2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76" autoAdjust="0"/>
  </p:normalViewPr>
  <p:slideViewPr>
    <p:cSldViewPr>
      <p:cViewPr>
        <p:scale>
          <a:sx n="60" d="100"/>
          <a:sy n="60" d="100"/>
        </p:scale>
        <p:origin x="-2496" y="-6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799BC-F014-436B-87F6-92FBE901165B}" type="datetimeFigureOut">
              <a:rPr lang="tr-TR" smtClean="0"/>
              <a:t>5/23/12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7F0B-CEA5-4CD4-A4AE-6332084713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8378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799BC-F014-436B-87F6-92FBE901165B}" type="datetimeFigureOut">
              <a:rPr lang="tr-TR" smtClean="0"/>
              <a:t>5/23/12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7F0B-CEA5-4CD4-A4AE-6332084713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445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799BC-F014-436B-87F6-92FBE901165B}" type="datetimeFigureOut">
              <a:rPr lang="tr-TR" smtClean="0"/>
              <a:t>5/23/12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7F0B-CEA5-4CD4-A4AE-6332084713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93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799BC-F014-436B-87F6-92FBE901165B}" type="datetimeFigureOut">
              <a:rPr lang="tr-TR" smtClean="0"/>
              <a:t>5/23/12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7F0B-CEA5-4CD4-A4AE-6332084713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9051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799BC-F014-436B-87F6-92FBE901165B}" type="datetimeFigureOut">
              <a:rPr lang="tr-TR" smtClean="0"/>
              <a:t>5/23/12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7F0B-CEA5-4CD4-A4AE-6332084713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9276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799BC-F014-436B-87F6-92FBE901165B}" type="datetimeFigureOut">
              <a:rPr lang="tr-TR" smtClean="0"/>
              <a:t>5/23/12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7F0B-CEA5-4CD4-A4AE-6332084713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8157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799BC-F014-436B-87F6-92FBE901165B}" type="datetimeFigureOut">
              <a:rPr lang="tr-TR" smtClean="0"/>
              <a:t>5/23/12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7F0B-CEA5-4CD4-A4AE-6332084713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7368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799BC-F014-436B-87F6-92FBE901165B}" type="datetimeFigureOut">
              <a:rPr lang="tr-TR" smtClean="0"/>
              <a:t>5/23/12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7F0B-CEA5-4CD4-A4AE-6332084713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6001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799BC-F014-436B-87F6-92FBE901165B}" type="datetimeFigureOut">
              <a:rPr lang="tr-TR" smtClean="0"/>
              <a:t>5/23/12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7F0B-CEA5-4CD4-A4AE-6332084713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8672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799BC-F014-436B-87F6-92FBE901165B}" type="datetimeFigureOut">
              <a:rPr lang="tr-TR" smtClean="0"/>
              <a:t>5/23/12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7F0B-CEA5-4CD4-A4AE-6332084713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2480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799BC-F014-436B-87F6-92FBE901165B}" type="datetimeFigureOut">
              <a:rPr lang="tr-TR" smtClean="0"/>
              <a:t>5/23/12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7F0B-CEA5-4CD4-A4AE-6332084713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97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799BC-F014-436B-87F6-92FBE901165B}" type="datetimeFigureOut">
              <a:rPr lang="tr-TR" smtClean="0"/>
              <a:t>5/23/12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F7F0B-CEA5-4CD4-A4AE-6332084713C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833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826" y="739834"/>
            <a:ext cx="6361574" cy="63615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5656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/>
          </a:p>
        </p:txBody>
      </p:sp>
      <p:pic>
        <p:nvPicPr>
          <p:cNvPr id="1026" name="Picture 2" descr="C:\Documents and Settings\Gizem.Akbulut\Desktop\PPT_Co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13792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309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Gizem.Akbulut\Desktop\PPT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3409"/>
            <a:ext cx="9180512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11129" r="1911" b="5079"/>
          <a:stretch/>
        </p:blipFill>
        <p:spPr bwMode="auto">
          <a:xfrm>
            <a:off x="-51473" y="-33591"/>
            <a:ext cx="9195473" cy="731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06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Gizem.Akbulut\Desktop\PPT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3409"/>
            <a:ext cx="9180512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12207" r="1853" b="4438"/>
          <a:stretch/>
        </p:blipFill>
        <p:spPr bwMode="auto">
          <a:xfrm>
            <a:off x="-39079" y="-45104"/>
            <a:ext cx="9183079" cy="732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4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Gizem.Akbulut\Desktop\PPT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3409"/>
            <a:ext cx="9180512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" t="10853" r="1729" b="5561"/>
          <a:stretch/>
        </p:blipFill>
        <p:spPr bwMode="auto">
          <a:xfrm>
            <a:off x="-43772" y="-33409"/>
            <a:ext cx="9187772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19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Gizem.Akbulut\Desktop\PPT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3409"/>
            <a:ext cx="9180512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10883" r="1764" b="4290"/>
          <a:stretch/>
        </p:blipFill>
        <p:spPr bwMode="auto">
          <a:xfrm>
            <a:off x="-36511" y="-33409"/>
            <a:ext cx="9180512" cy="731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1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Gizem.Akbulut\Desktop\PPT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3409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908720"/>
            <a:ext cx="3531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>
                <a:latin typeface="CityDMed" pitchFamily="18" charset="0"/>
              </a:rPr>
              <a:t>Aslında bu kadar basit...</a:t>
            </a:r>
            <a:endParaRPr lang="tr-TR" sz="2800" dirty="0">
              <a:latin typeface="CityDMed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11335" r="2131" b="5079"/>
          <a:stretch/>
        </p:blipFill>
        <p:spPr bwMode="auto">
          <a:xfrm>
            <a:off x="-36513" y="-33409"/>
            <a:ext cx="9753601" cy="731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39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Gizem.Akbulut\Desktop\PPT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3409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908720"/>
            <a:ext cx="3531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>
                <a:latin typeface="CityDMed" pitchFamily="18" charset="0"/>
              </a:rPr>
              <a:t>Aslında bu kadar basit...</a:t>
            </a:r>
            <a:endParaRPr lang="tr-TR" sz="2800" dirty="0">
              <a:latin typeface="CityDMed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" t="11542" r="2611" b="4458"/>
          <a:stretch/>
        </p:blipFill>
        <p:spPr bwMode="auto">
          <a:xfrm>
            <a:off x="-36512" y="-19473"/>
            <a:ext cx="9753600" cy="730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2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Gizem.Akbulut\Desktop\PPT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3409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908720"/>
            <a:ext cx="3531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>
                <a:latin typeface="CityDMed" pitchFamily="18" charset="0"/>
              </a:rPr>
              <a:t>Aslında bu kadar basit...</a:t>
            </a:r>
            <a:endParaRPr lang="tr-TR" sz="2800" dirty="0">
              <a:latin typeface="CityDMed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" t="11926" r="2335" b="4439"/>
          <a:stretch/>
        </p:blipFill>
        <p:spPr bwMode="auto">
          <a:xfrm>
            <a:off x="-62698" y="-67689"/>
            <a:ext cx="9779786" cy="734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94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Gizem.Akbulut\Desktop\PPT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3409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908720"/>
            <a:ext cx="3531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>
                <a:latin typeface="CityDMed" pitchFamily="18" charset="0"/>
              </a:rPr>
              <a:t>Aslında bu kadar basit...</a:t>
            </a:r>
            <a:endParaRPr lang="tr-TR" sz="2800" dirty="0">
              <a:latin typeface="CityDMed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" t="12364" r="1381" b="4000"/>
          <a:stretch/>
        </p:blipFill>
        <p:spPr bwMode="auto">
          <a:xfrm>
            <a:off x="-36512" y="-33409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42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Gizem.Akbulut\Desktop\PPT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3409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908720"/>
            <a:ext cx="3531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>
                <a:latin typeface="CityDMed" pitchFamily="18" charset="0"/>
              </a:rPr>
              <a:t>Aslında bu kadar basit...</a:t>
            </a:r>
            <a:endParaRPr lang="tr-TR" sz="2800" dirty="0">
              <a:latin typeface="CityDMed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1872" r="2225" b="4492"/>
          <a:stretch/>
        </p:blipFill>
        <p:spPr bwMode="auto">
          <a:xfrm>
            <a:off x="-36511" y="-33409"/>
            <a:ext cx="9753599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6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Gizem.Akbulut\Desktop\PPT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753600" cy="73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1600" y="980728"/>
            <a:ext cx="4830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smtClean="0">
                <a:latin typeface="ITC Kabel Std Medium" pitchFamily="34" charset="0"/>
              </a:rPr>
              <a:t>Sosyal Medya Monitoring</a:t>
            </a:r>
            <a:endParaRPr lang="tr-TR" sz="3200" b="1" dirty="0">
              <a:latin typeface="ITC Kabel Std Medium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115617" y="1916832"/>
            <a:ext cx="1704884" cy="158417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latin typeface="ITC Kabel Std Book" pitchFamily="34" charset="0"/>
              </a:rPr>
              <a:t>Sosyal Medya Takibi</a:t>
            </a:r>
            <a:endParaRPr lang="tr-TR" dirty="0">
              <a:latin typeface="ITC Kabel Std Book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472701" y="3668934"/>
            <a:ext cx="999414" cy="879005"/>
            <a:chOff x="693464" y="1602556"/>
            <a:chExt cx="858887" cy="858887"/>
          </a:xfr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Plus 13"/>
            <p:cNvSpPr/>
            <p:nvPr/>
          </p:nvSpPr>
          <p:spPr>
            <a:xfrm>
              <a:off x="693464" y="1602556"/>
              <a:ext cx="858887" cy="858887"/>
            </a:xfrm>
            <a:prstGeom prst="mathPlus">
              <a:avLst/>
            </a:prstGeom>
            <a:grpFill/>
            <a:sp3d z="-70000" extrusionH="63500" prstMaterial="matte">
              <a:bevelT w="25400" h="6350" prst="angle"/>
              <a:contourClr>
                <a:schemeClr val="bg1"/>
              </a:contourClr>
            </a:sp3d>
          </p:spPr>
          <p:style>
            <a:lnRef idx="0">
              <a:schemeClr val="accent5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Plus 4"/>
            <p:cNvSpPr/>
            <p:nvPr/>
          </p:nvSpPr>
          <p:spPr>
            <a:xfrm>
              <a:off x="807309" y="1930994"/>
              <a:ext cx="631197" cy="202011"/>
            </a:xfrm>
            <a:prstGeom prst="rect">
              <a:avLst/>
            </a:prstGeom>
            <a:grpFill/>
            <a:sp3d z="-70000">
              <a:bevelT prst="angl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sz="1100" kern="1200"/>
            </a:p>
          </p:txBody>
        </p:sp>
      </p:grpSp>
      <p:sp>
        <p:nvSpPr>
          <p:cNvPr id="16" name="Oval 15"/>
          <p:cNvSpPr/>
          <p:nvPr/>
        </p:nvSpPr>
        <p:spPr>
          <a:xfrm>
            <a:off x="1115616" y="4725144"/>
            <a:ext cx="1704884" cy="158417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latin typeface="ITC Kabel Std Book" pitchFamily="34" charset="0"/>
              </a:rPr>
              <a:t>Haftalık Raporlama</a:t>
            </a:r>
            <a:endParaRPr lang="tr-TR" dirty="0">
              <a:latin typeface="ITC Kabel Std Book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336211" y="3308894"/>
            <a:ext cx="936104" cy="105621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val 17"/>
          <p:cNvSpPr/>
          <p:nvPr/>
        </p:nvSpPr>
        <p:spPr>
          <a:xfrm>
            <a:off x="4920387" y="2551711"/>
            <a:ext cx="3268977" cy="3037529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latin typeface="ITC Kabel Std Book" pitchFamily="34" charset="0"/>
              </a:rPr>
              <a:t>Tutarlı Sosyal Medya Sonuçları </a:t>
            </a:r>
            <a:endParaRPr lang="tr-TR" dirty="0">
              <a:latin typeface="ITC Kabel Std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71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Gizem.Akbulut\Desktop\PPT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3409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3132" y="1124744"/>
            <a:ext cx="786533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 smtClean="0">
                <a:latin typeface="CityDMed" pitchFamily="18" charset="0"/>
              </a:rPr>
              <a:t>İÇİNDEKİLER:</a:t>
            </a:r>
          </a:p>
          <a:p>
            <a:endParaRPr lang="tr-TR" sz="4000" dirty="0">
              <a:latin typeface="CityDMed" pitchFamily="18" charset="0"/>
            </a:endParaRPr>
          </a:p>
          <a:p>
            <a:pPr marL="457200" indent="-457200">
              <a:buFontTx/>
              <a:buChar char="-"/>
            </a:pPr>
            <a:r>
              <a:rPr lang="tr-TR" sz="3200" dirty="0" smtClean="0">
                <a:latin typeface="CityDMed" pitchFamily="18" charset="0"/>
              </a:rPr>
              <a:t>Sosyal </a:t>
            </a:r>
            <a:r>
              <a:rPr lang="tr-TR" sz="3200" dirty="0">
                <a:latin typeface="CityDMed" pitchFamily="18" charset="0"/>
              </a:rPr>
              <a:t>Medya Nedir?</a:t>
            </a:r>
          </a:p>
          <a:p>
            <a:pPr marL="457200" indent="-457200">
              <a:buFontTx/>
              <a:buChar char="-"/>
            </a:pPr>
            <a:r>
              <a:rPr lang="tr-TR" sz="3200" dirty="0" smtClean="0">
                <a:latin typeface="CityDMed" pitchFamily="18" charset="0"/>
              </a:rPr>
              <a:t>Sosyal Medya’da Sosyal Medya Monitoring’in rolü</a:t>
            </a:r>
          </a:p>
          <a:p>
            <a:pPr marL="457200" indent="-457200">
              <a:buFontTx/>
              <a:buChar char="-"/>
            </a:pPr>
            <a:r>
              <a:rPr lang="tr-TR" sz="3200" dirty="0" smtClean="0">
                <a:latin typeface="CityDMed" pitchFamily="18" charset="0"/>
              </a:rPr>
              <a:t>Kriz Yönetimi ve Sosyal Medya Monitoring</a:t>
            </a:r>
          </a:p>
          <a:p>
            <a:pPr marL="571500" indent="-571500">
              <a:buFontTx/>
              <a:buChar char="-"/>
            </a:pPr>
            <a:endParaRPr lang="tr-TR" sz="4000" dirty="0">
              <a:latin typeface="CityDM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Gizem.Akbulut\Desktop\PPT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37"/>
            <a:ext cx="9753600" cy="73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urved Connector 19"/>
          <p:cNvCxnSpPr/>
          <p:nvPr/>
        </p:nvCxnSpPr>
        <p:spPr>
          <a:xfrm>
            <a:off x="6491064" y="3935136"/>
            <a:ext cx="952872" cy="429968"/>
          </a:xfrm>
          <a:prstGeom prst="curvedConnector3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flipV="1">
            <a:off x="6221542" y="2564904"/>
            <a:ext cx="1006370" cy="607314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09984" y="1124744"/>
            <a:ext cx="6559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smtClean="0">
                <a:latin typeface="ITC Kabel Std Medium" pitchFamily="34" charset="0"/>
              </a:rPr>
              <a:t>Sosyal Medya Monitoring Çemberi </a:t>
            </a:r>
            <a:endParaRPr lang="tr-TR" sz="3200" b="1" dirty="0">
              <a:latin typeface="ITC Kabel Std Medium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60032" y="2996952"/>
            <a:ext cx="1656184" cy="14401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val 13"/>
          <p:cNvSpPr/>
          <p:nvPr/>
        </p:nvSpPr>
        <p:spPr>
          <a:xfrm>
            <a:off x="7236296" y="2065008"/>
            <a:ext cx="1071736" cy="9319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Oval 14"/>
          <p:cNvSpPr/>
          <p:nvPr/>
        </p:nvSpPr>
        <p:spPr>
          <a:xfrm>
            <a:off x="7947992" y="2065008"/>
            <a:ext cx="360040" cy="283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1</a:t>
            </a:r>
            <a:endParaRPr lang="tr-TR" dirty="0"/>
          </a:p>
        </p:txBody>
      </p:sp>
      <p:sp>
        <p:nvSpPr>
          <p:cNvPr id="22" name="Oval 21"/>
          <p:cNvSpPr/>
          <p:nvPr/>
        </p:nvSpPr>
        <p:spPr>
          <a:xfrm>
            <a:off x="7460704" y="3865208"/>
            <a:ext cx="1071736" cy="9319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Oval 22"/>
          <p:cNvSpPr/>
          <p:nvPr/>
        </p:nvSpPr>
        <p:spPr>
          <a:xfrm>
            <a:off x="8244408" y="3861048"/>
            <a:ext cx="360040" cy="283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2</a:t>
            </a:r>
            <a:endParaRPr lang="tr-TR" dirty="0"/>
          </a:p>
        </p:txBody>
      </p:sp>
      <p:cxnSp>
        <p:nvCxnSpPr>
          <p:cNvPr id="32" name="Curved Connector 31"/>
          <p:cNvCxnSpPr>
            <a:stCxn id="4" idx="4"/>
          </p:cNvCxnSpPr>
          <p:nvPr/>
        </p:nvCxnSpPr>
        <p:spPr>
          <a:xfrm rot="5400000">
            <a:off x="5130062" y="4743146"/>
            <a:ext cx="864096" cy="252028"/>
          </a:xfrm>
          <a:prstGeom prst="curvedConnector3">
            <a:avLst>
              <a:gd name="adj1" fmla="val 39106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4923656" y="5305368"/>
            <a:ext cx="1071736" cy="9319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Oval 36"/>
          <p:cNvSpPr/>
          <p:nvPr/>
        </p:nvSpPr>
        <p:spPr>
          <a:xfrm>
            <a:off x="5635352" y="5305368"/>
            <a:ext cx="360040" cy="283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95664" y="557994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latin typeface="ITC Kabel Std Book" pitchFamily="34" charset="0"/>
              </a:rPr>
              <a:t>Aksiyon</a:t>
            </a:r>
            <a:endParaRPr lang="tr-TR" dirty="0">
              <a:latin typeface="ITC Kabel Std Book" pitchFamily="34" charset="0"/>
            </a:endParaRPr>
          </a:p>
        </p:txBody>
      </p:sp>
      <p:cxnSp>
        <p:nvCxnSpPr>
          <p:cNvPr id="40" name="Curved Connector 39"/>
          <p:cNvCxnSpPr/>
          <p:nvPr/>
        </p:nvCxnSpPr>
        <p:spPr>
          <a:xfrm rot="10800000" flipV="1">
            <a:off x="4203576" y="3935136"/>
            <a:ext cx="720080" cy="713840"/>
          </a:xfrm>
          <a:prstGeom prst="curvedConnector3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3123456" y="4293096"/>
            <a:ext cx="1071736" cy="9319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" name="Oval 41"/>
          <p:cNvSpPr/>
          <p:nvPr/>
        </p:nvSpPr>
        <p:spPr>
          <a:xfrm>
            <a:off x="3051448" y="4293096"/>
            <a:ext cx="360040" cy="283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4</a:t>
            </a:r>
            <a:endParaRPr lang="tr-TR" dirty="0"/>
          </a:p>
        </p:txBody>
      </p:sp>
      <p:sp>
        <p:nvSpPr>
          <p:cNvPr id="43" name="TextBox 42"/>
          <p:cNvSpPr txBox="1"/>
          <p:nvPr/>
        </p:nvSpPr>
        <p:spPr>
          <a:xfrm>
            <a:off x="3397453" y="458112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latin typeface="ITC Kabel Std Book" pitchFamily="34" charset="0"/>
              </a:rPr>
              <a:t>ROI</a:t>
            </a:r>
            <a:endParaRPr lang="tr-TR" dirty="0">
              <a:latin typeface="ITC Kabel Std Book" pitchFamily="34" charset="0"/>
            </a:endParaRPr>
          </a:p>
        </p:txBody>
      </p:sp>
      <p:cxnSp>
        <p:nvCxnSpPr>
          <p:cNvPr id="47" name="Curved Connector 46"/>
          <p:cNvCxnSpPr/>
          <p:nvPr/>
        </p:nvCxnSpPr>
        <p:spPr>
          <a:xfrm rot="10800000">
            <a:off x="4195193" y="2718212"/>
            <a:ext cx="899003" cy="523572"/>
          </a:xfrm>
          <a:prstGeom prst="curvedConnector3">
            <a:avLst>
              <a:gd name="adj1" fmla="val 50000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3131840" y="2276872"/>
            <a:ext cx="1071736" cy="9319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3" name="Oval 52"/>
          <p:cNvSpPr/>
          <p:nvPr/>
        </p:nvSpPr>
        <p:spPr>
          <a:xfrm>
            <a:off x="3059832" y="2276872"/>
            <a:ext cx="360040" cy="283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5</a:t>
            </a:r>
            <a:endParaRPr lang="tr-TR" dirty="0"/>
          </a:p>
        </p:txBody>
      </p:sp>
      <p:sp>
        <p:nvSpPr>
          <p:cNvPr id="55" name="TextBox 54"/>
          <p:cNvSpPr txBox="1"/>
          <p:nvPr/>
        </p:nvSpPr>
        <p:spPr>
          <a:xfrm>
            <a:off x="3195464" y="256490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latin typeface="ITC Kabel Std Book" pitchFamily="34" charset="0"/>
              </a:rPr>
              <a:t>Dinleme</a:t>
            </a:r>
            <a:endParaRPr lang="tr-TR" dirty="0">
              <a:latin typeface="ITC Kabel Std Book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6130" y="3153742"/>
            <a:ext cx="3109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ITC Kabel Std Book" pitchFamily="34" charset="0"/>
              </a:rPr>
              <a:t>Doğru kurgulanmış bir sosyal medya  çemberi markanıza, bağlılık, güven ve tutku yaratır.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39" r="8807" b="34730"/>
          <a:stretch/>
        </p:blipFill>
        <p:spPr>
          <a:xfrm>
            <a:off x="4966290" y="3459558"/>
            <a:ext cx="1426900" cy="543426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371928" y="2132856"/>
            <a:ext cx="1160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>
                <a:latin typeface="ITC Kabel Std Book" pitchFamily="34" charset="0"/>
              </a:rPr>
              <a:t>Marka Evreni</a:t>
            </a:r>
          </a:p>
          <a:p>
            <a:r>
              <a:rPr lang="tr-TR" sz="1600" dirty="0" smtClean="0">
                <a:latin typeface="ITC Kabel Std Book" pitchFamily="34" charset="0"/>
              </a:rPr>
              <a:t>Yaratma</a:t>
            </a:r>
            <a:endParaRPr lang="tr-TR" sz="1600" dirty="0">
              <a:latin typeface="ITC Kabel Std Book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413978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latin typeface="ITC Kabel Std Book" pitchFamily="34" charset="0"/>
              </a:rPr>
              <a:t>İzleme</a:t>
            </a:r>
            <a:endParaRPr lang="tr-TR" dirty="0">
              <a:latin typeface="ITC Kabel Std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57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Gizem.Akbulut\Desktop\PPT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8" y="-8856"/>
            <a:ext cx="9753600" cy="73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Documents and Settings\Gizem.Akbulut\Desktop\silent-hou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768" y="-184309"/>
            <a:ext cx="12837395" cy="855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83542" y="5157192"/>
            <a:ext cx="6140651" cy="840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 smtClean="0">
                <a:latin typeface="CityDMed" pitchFamily="18" charset="0"/>
              </a:rPr>
              <a:t>KRİZ YÖNETİMİ</a:t>
            </a:r>
            <a:endParaRPr lang="tr-TR" sz="3600" dirty="0">
              <a:latin typeface="CityDM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81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Gizem.Akbulut\Desktop\PPT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8" y="-8856"/>
            <a:ext cx="9341296" cy="73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3" t="12598" r="1820" b="4022"/>
          <a:stretch/>
        </p:blipFill>
        <p:spPr bwMode="auto">
          <a:xfrm>
            <a:off x="-35177" y="-8856"/>
            <a:ext cx="9359705" cy="731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02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237312"/>
            <a:ext cx="91242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63688" y="908720"/>
            <a:ext cx="56980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0" dirty="0" err="1" smtClean="0">
                <a:latin typeface="ITC Kabel Std Book" pitchFamily="34" charset="0"/>
              </a:rPr>
              <a:t>Tesekkürler</a:t>
            </a:r>
            <a:endParaRPr lang="tr-TR" sz="8000" dirty="0">
              <a:latin typeface="ITC Kabel Std Book" pitchFamily="34" charset="0"/>
            </a:endParaRPr>
          </a:p>
          <a:p>
            <a:r>
              <a:rPr lang="tr-TR" sz="8000" dirty="0" smtClean="0">
                <a:latin typeface="ITC Kabel Std Book" pitchFamily="34" charset="0"/>
              </a:rPr>
              <a:t> </a:t>
            </a:r>
            <a:endParaRPr lang="tr-TR" sz="8000" dirty="0">
              <a:latin typeface="ITC Kabel Std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57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Gizem.Akbulut\Desktop\PPT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3409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4456523" cy="44644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908720"/>
            <a:ext cx="3531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>
                <a:latin typeface="CityDMed" pitchFamily="18" charset="0"/>
              </a:rPr>
              <a:t>Aslında bu kadar basit...</a:t>
            </a:r>
            <a:endParaRPr lang="tr-TR" sz="2800" dirty="0">
              <a:latin typeface="CityDMed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1916832"/>
            <a:ext cx="4136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Twitter , facebook, foursquare, instagram</a:t>
            </a:r>
          </a:p>
          <a:p>
            <a:r>
              <a:rPr lang="tr-TR" dirty="0" smtClean="0"/>
              <a:t>Youtube, linkedin, pinterest, last fm, google +  fonksiyonları anlatılır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9464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Gizem.Akbulut\Desktop\PPT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3409"/>
            <a:ext cx="9180512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9" t="14968" r="8822" b="7562"/>
          <a:stretch/>
        </p:blipFill>
        <p:spPr bwMode="auto">
          <a:xfrm>
            <a:off x="-36512" y="-1"/>
            <a:ext cx="9180512" cy="728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14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Gizem.Akbulut\Desktop\PPT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3409"/>
            <a:ext cx="9180512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t="14363" r="6043" b="8546"/>
          <a:stretch/>
        </p:blipFill>
        <p:spPr bwMode="auto">
          <a:xfrm>
            <a:off x="-36511" y="-33409"/>
            <a:ext cx="9180512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10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Gizem.Akbulut\Desktop\PPT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3409"/>
            <a:ext cx="9180512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11348" r="4961" b="4000"/>
          <a:stretch/>
        </p:blipFill>
        <p:spPr bwMode="auto">
          <a:xfrm>
            <a:off x="-53815" y="-33410"/>
            <a:ext cx="9197815" cy="749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1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Gizem.Akbulut\Desktop\PPT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3409"/>
            <a:ext cx="9180512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t="11272" r="2159" b="4438"/>
          <a:stretch/>
        </p:blipFill>
        <p:spPr bwMode="auto">
          <a:xfrm>
            <a:off x="-60417" y="-50921"/>
            <a:ext cx="9204417" cy="733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67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Gizem.Akbulut\Desktop\PPT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3409"/>
            <a:ext cx="9180512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10759" r="1907" b="4657"/>
          <a:stretch/>
        </p:blipFill>
        <p:spPr bwMode="auto">
          <a:xfrm>
            <a:off x="-36512" y="-33409"/>
            <a:ext cx="9204417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8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Gizem.Akbulut\Desktop\PPT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3409"/>
            <a:ext cx="9180512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" t="10921" r="1652" b="4665"/>
          <a:stretch/>
        </p:blipFill>
        <p:spPr bwMode="auto">
          <a:xfrm>
            <a:off x="-36511" y="-33409"/>
            <a:ext cx="9180511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4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127</Words>
  <Application>Microsoft Macintosh PowerPoint</Application>
  <PresentationFormat>On-screen Show (4:3)</PresentationFormat>
  <Paragraphs>33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GroupM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Gizem Akbulut</dc:creator>
  <cp:lastModifiedBy>Selçuk akbulut</cp:lastModifiedBy>
  <cp:revision>28</cp:revision>
  <dcterms:created xsi:type="dcterms:W3CDTF">2012-03-11T16:43:29Z</dcterms:created>
  <dcterms:modified xsi:type="dcterms:W3CDTF">2012-05-23T11:05:53Z</dcterms:modified>
</cp:coreProperties>
</file>