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2"/>
  </p:notesMasterIdLst>
  <p:sldIdLst>
    <p:sldId id="508" r:id="rId2"/>
    <p:sldId id="509" r:id="rId3"/>
    <p:sldId id="510" r:id="rId4"/>
    <p:sldId id="511" r:id="rId5"/>
    <p:sldId id="512" r:id="rId6"/>
    <p:sldId id="517" r:id="rId7"/>
    <p:sldId id="513" r:id="rId8"/>
    <p:sldId id="514" r:id="rId9"/>
    <p:sldId id="546" r:id="rId10"/>
    <p:sldId id="545" r:id="rId11"/>
    <p:sldId id="543" r:id="rId12"/>
    <p:sldId id="547" r:id="rId13"/>
    <p:sldId id="548" r:id="rId14"/>
    <p:sldId id="549" r:id="rId15"/>
    <p:sldId id="550" r:id="rId16"/>
    <p:sldId id="552" r:id="rId17"/>
    <p:sldId id="553" r:id="rId18"/>
    <p:sldId id="554" r:id="rId19"/>
    <p:sldId id="555" r:id="rId20"/>
    <p:sldId id="542" r:id="rId21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3D0"/>
    <a:srgbClr val="8BACD5"/>
    <a:srgbClr val="A0BB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0" autoAdjust="0"/>
    <p:restoredTop sz="94660"/>
  </p:normalViewPr>
  <p:slideViewPr>
    <p:cSldViewPr>
      <p:cViewPr varScale="1">
        <p:scale>
          <a:sx n="90" d="100"/>
          <a:sy n="90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B1703A-3E5C-4FD1-BF75-33E58469609D}" type="datetimeFigureOut">
              <a:rPr lang="tr-TR"/>
              <a:pPr>
                <a:defRPr/>
              </a:pPr>
              <a:t>30.05.2012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r-T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404C1-F4C2-4179-9DC5-AF388A8B17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C0DF6E-5ADD-4278-90BD-88E72F2C70DA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294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913E97-187B-4F00-85CB-9A3F5C4D70C4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294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BB61A-D9E5-4530-BAC7-E49CB4288028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6"/>
            <a:ext cx="7772400" cy="1470025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3139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4863-3D44-41A1-87C2-11A55E6DCED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7500938" cy="10001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E7AA-F77D-49CB-8BFD-7E1D9A2B560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00107"/>
            <a:ext cx="2057400" cy="500066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00107"/>
            <a:ext cx="6019800" cy="500066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F3BA-2587-4A9C-AEFB-D39EE60C941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7500938" cy="10001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A337-A2C7-4341-A2BC-5853EAE1153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44C3-E7AD-495F-9B57-79333A1AB5D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00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00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7500938" cy="10001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3C1B-D924-4ADA-8FDC-FF51ACE98F7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25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825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7500938" cy="10001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813A-B9EE-4F1B-8D29-CCCEAB89F23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85750" y="6072188"/>
            <a:ext cx="2133600" cy="365125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2D517A7-6799-4020-9C79-AB53E3CDAC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F97D7-415B-4D44-BCD3-BD190EDCD79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24" y="114298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142985"/>
            <a:ext cx="5111750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57431"/>
            <a:ext cx="3008313" cy="36433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F5D3-AEF5-4C62-BF01-92841DC6F52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46577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18" y="1071548"/>
            <a:ext cx="5486400" cy="351315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tr-T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18" y="52244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06B8-0A17-430A-9A82-8CDE9BA18DA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61950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28625" y="0"/>
            <a:ext cx="75009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8625" y="1143000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25" y="61007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9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4A5B77A-A9AF-4CA8-AD15-CAC365027F7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pic>
        <p:nvPicPr>
          <p:cNvPr id="1030" name="Picture 7" descr="Savronik_logo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00875" y="6145213"/>
            <a:ext cx="20097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61950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6 Resim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38" y="6143625"/>
            <a:ext cx="21113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Metin kutusu"/>
          <p:cNvSpPr txBox="1"/>
          <p:nvPr userDrawn="1"/>
        </p:nvSpPr>
        <p:spPr>
          <a:xfrm>
            <a:off x="1071563" y="6572250"/>
            <a:ext cx="12144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dirty="0">
                <a:latin typeface="+mn-lt"/>
              </a:rPr>
              <a:t>KURULUŞA ÖZEL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5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5"/>
          <p:cNvSpPr>
            <a:spLocks noGrp="1"/>
          </p:cNvSpPr>
          <p:nvPr>
            <p:ph type="ctrTitle"/>
          </p:nvPr>
        </p:nvSpPr>
        <p:spPr>
          <a:xfrm>
            <a:off x="685800" y="1857375"/>
            <a:ext cx="7772400" cy="1470025"/>
          </a:xfrm>
        </p:spPr>
        <p:txBody>
          <a:bodyPr/>
          <a:lstStyle/>
          <a:p>
            <a:pPr eaLnBrk="1" hangingPunct="1"/>
            <a:endParaRPr lang="tr-TR" smtClean="0">
              <a:latin typeface="Arial" charset="0"/>
              <a:cs typeface="Arial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61315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r-TR" dirty="0"/>
          </a:p>
        </p:txBody>
      </p:sp>
      <p:pic>
        <p:nvPicPr>
          <p:cNvPr id="3076" name="Picture 7" descr="Sunu_Back_FUA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9183688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6021388"/>
            <a:ext cx="3744912" cy="503237"/>
          </a:xfrm>
          <a:noFill/>
        </p:spPr>
        <p:txBody>
          <a:bodyPr/>
          <a:lstStyle/>
          <a:p>
            <a:pPr algn="l"/>
            <a:r>
              <a:rPr lang="tr-TR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GİRİŞ</a:t>
            </a:r>
            <a:endParaRPr lang="tr-TR" sz="1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pic>
        <p:nvPicPr>
          <p:cNvPr id="8" name="Picture 7" descr="freesc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4700064"/>
            <a:ext cx="2239472" cy="778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Bent Arrow 8"/>
          <p:cNvSpPr/>
          <p:nvPr/>
        </p:nvSpPr>
        <p:spPr>
          <a:xfrm>
            <a:off x="1500166" y="1556792"/>
            <a:ext cx="1603938" cy="571503"/>
          </a:xfrm>
          <a:prstGeom prst="bentArrow">
            <a:avLst>
              <a:gd name="adj1" fmla="val 25000"/>
              <a:gd name="adj2" fmla="val 16827"/>
              <a:gd name="adj3" fmla="val 20914"/>
              <a:gd name="adj4" fmla="val 956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>
            <a:off x="841073" y="4073273"/>
            <a:ext cx="1603938" cy="571503"/>
          </a:xfrm>
          <a:prstGeom prst="bentArrow">
            <a:avLst>
              <a:gd name="adj1" fmla="val 25000"/>
              <a:gd name="adj2" fmla="val 16827"/>
              <a:gd name="adj3" fmla="val 20914"/>
              <a:gd name="adj4" fmla="val 956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7664" y="3420450"/>
            <a:ext cx="3714776" cy="10001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5031978" y="370620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Hardware (i.MX 515)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7664" y="2348880"/>
            <a:ext cx="3714776" cy="10715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4817664" y="2848946"/>
            <a:ext cx="3071834" cy="571504"/>
          </a:xfrm>
          <a:prstGeom prst="rect">
            <a:avLst/>
          </a:prstGeom>
          <a:solidFill>
            <a:srgbClr val="7EA3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extBox 14"/>
          <p:cNvSpPr txBox="1"/>
          <p:nvPr/>
        </p:nvSpPr>
        <p:spPr>
          <a:xfrm>
            <a:off x="4817664" y="292038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OS (QNX)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7752" y="227117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Application (Qt)</a:t>
            </a:r>
            <a:endParaRPr lang="tr-TR" dirty="0"/>
          </a:p>
        </p:txBody>
      </p:sp>
      <p:sp>
        <p:nvSpPr>
          <p:cNvPr id="17" name="Up-Down Arrow 16"/>
          <p:cNvSpPr/>
          <p:nvPr/>
        </p:nvSpPr>
        <p:spPr>
          <a:xfrm>
            <a:off x="5031978" y="3134698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Up-Down Arrow 17"/>
          <p:cNvSpPr/>
          <p:nvPr/>
        </p:nvSpPr>
        <p:spPr>
          <a:xfrm>
            <a:off x="5532044" y="3134698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Up-Down Arrow 18"/>
          <p:cNvSpPr/>
          <p:nvPr/>
        </p:nvSpPr>
        <p:spPr>
          <a:xfrm>
            <a:off x="7032242" y="3134698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Up-Down Arrow 19"/>
          <p:cNvSpPr/>
          <p:nvPr/>
        </p:nvSpPr>
        <p:spPr>
          <a:xfrm>
            <a:off x="7460870" y="3134698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Up-Down Arrow 20"/>
          <p:cNvSpPr/>
          <p:nvPr/>
        </p:nvSpPr>
        <p:spPr>
          <a:xfrm>
            <a:off x="8103812" y="3134698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Up-Down Arrow 21"/>
          <p:cNvSpPr/>
          <p:nvPr/>
        </p:nvSpPr>
        <p:spPr>
          <a:xfrm>
            <a:off x="5246292" y="2563194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Up-Down Arrow 22"/>
          <p:cNvSpPr/>
          <p:nvPr/>
        </p:nvSpPr>
        <p:spPr>
          <a:xfrm>
            <a:off x="7246556" y="2634632"/>
            <a:ext cx="214314" cy="5715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929322" y="462862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hardware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operating systems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application platform 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I/O Devices</a:t>
            </a:r>
            <a:endParaRPr lang="tr-TR" dirty="0">
              <a:latin typeface="+mj-lt"/>
            </a:endParaRPr>
          </a:p>
        </p:txBody>
      </p:sp>
      <p:pic>
        <p:nvPicPr>
          <p:cNvPr id="27" name="Picture 26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20888"/>
            <a:ext cx="2262458" cy="72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image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196752"/>
            <a:ext cx="2262458" cy="83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/>
          </p:cNvSpPr>
          <p:nvPr/>
        </p:nvSpPr>
        <p:spPr bwMode="auto">
          <a:xfrm>
            <a:off x="395288" y="6021388"/>
            <a:ext cx="37449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1400" b="1" dirty="0" err="1">
                <a:solidFill>
                  <a:schemeClr val="bg1"/>
                </a:solidFill>
                <a:cs typeface="Arial" charset="0"/>
              </a:rPr>
              <a:t>Freescale</a:t>
            </a:r>
            <a:r>
              <a:rPr lang="en-US" sz="1400" b="1" dirty="0">
                <a:solidFill>
                  <a:schemeClr val="bg1"/>
                </a:solidFill>
                <a:cs typeface="Arial" charset="0"/>
              </a:rPr>
              <a:t> i.MX 515 Evaluation Kit</a:t>
            </a:r>
            <a:endParaRPr lang="tr-TR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56200" y="3244334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tr-TR" b="1" dirty="0">
                <a:solidFill>
                  <a:schemeClr val="bg1"/>
                </a:solidFill>
                <a:cs typeface="Arial" charset="0"/>
              </a:rPr>
              <a:t>ADXL330 İVME SENSÖRÜ</a:t>
            </a:r>
            <a:endParaRPr lang="tr-TR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8" name="Content Placeholder 3" descr="C:\Users\hakansel\Desktop\Bitirme görseller\Tablo1_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152" y="1012155"/>
            <a:ext cx="7141695" cy="49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6021388"/>
            <a:ext cx="3744912" cy="503237"/>
          </a:xfrm>
          <a:noFill/>
        </p:spPr>
        <p:txBody>
          <a:bodyPr/>
          <a:lstStyle/>
          <a:p>
            <a:pPr algn="l">
              <a:defRPr/>
            </a:pPr>
            <a:r>
              <a:rPr lang="en-US" sz="1400" b="1" dirty="0" err="1" smtClean="0">
                <a:solidFill>
                  <a:schemeClr val="bg1"/>
                </a:solidFill>
                <a:cs typeface="Arial" charset="0"/>
              </a:rPr>
              <a:t>Freescale</a:t>
            </a:r>
            <a:r>
              <a:rPr lang="en-US" sz="1400" b="1" dirty="0" smtClean="0">
                <a:solidFill>
                  <a:schemeClr val="bg1"/>
                </a:solidFill>
                <a:cs typeface="Arial" charset="0"/>
              </a:rPr>
              <a:t> i.MX 515 Evaluation Kit</a:t>
            </a:r>
            <a:endParaRPr lang="tr-TR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pic>
        <p:nvPicPr>
          <p:cNvPr id="11" name="Content Placeholder 3" descr="C:\Users\hakansel\Desktop\Bitirme görseller\Tablo1_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548" y="1084163"/>
            <a:ext cx="6482904" cy="49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6021388"/>
            <a:ext cx="4032250" cy="503237"/>
          </a:xfrm>
          <a:noFill/>
        </p:spPr>
        <p:txBody>
          <a:bodyPr/>
          <a:lstStyle/>
          <a:p>
            <a:pPr algn="l"/>
            <a:r>
              <a:rPr lang="en-US" sz="1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Freescale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i.MX 515 Evaluation Kit</a:t>
            </a:r>
            <a:endParaRPr lang="tr-TR" sz="1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pic>
        <p:nvPicPr>
          <p:cNvPr id="10" name="Picture 9" descr="cdn.appleweblog.com.files.2010.08.arm_c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88319">
            <a:off x="715532" y="1266803"/>
            <a:ext cx="1544549" cy="1562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10" y="3125008"/>
            <a:ext cx="2571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arm processor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800mhz</a:t>
            </a:r>
          </a:p>
          <a:p>
            <a:pPr>
              <a:buFont typeface="Wingdings" pitchFamily="2" charset="2"/>
              <a:buChar char="ü"/>
            </a:pPr>
            <a:endParaRPr lang="tr-TR" dirty="0" smtClean="0">
              <a:latin typeface="+mj-lt"/>
            </a:endParaRPr>
          </a:p>
          <a:p>
            <a:pPr>
              <a:buFont typeface="Wingdings" pitchFamily="2" charset="2"/>
              <a:buChar char="ü"/>
            </a:pPr>
            <a:endParaRPr lang="tr-TR" dirty="0" smtClean="0"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Linux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Android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Windows CE</a:t>
            </a:r>
            <a:endParaRPr lang="tr-TR" dirty="0">
              <a:latin typeface="+mj-lt"/>
            </a:endParaRPr>
          </a:p>
        </p:txBody>
      </p:sp>
      <p:pic>
        <p:nvPicPr>
          <p:cNvPr id="12" name="Picture 11" descr="s3c6410-arm11-s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1124744"/>
            <a:ext cx="1789932" cy="1728104"/>
          </a:xfrm>
          <a:prstGeom prst="rect">
            <a:avLst/>
          </a:prstGeom>
        </p:spPr>
      </p:pic>
      <p:pic>
        <p:nvPicPr>
          <p:cNvPr id="13" name="Picture 12" descr="single_board_compu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839124"/>
            <a:ext cx="1404020" cy="1271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60032" y="335699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+mj-lt"/>
              </a:rPr>
              <a:t>Single Board Computer</a:t>
            </a:r>
            <a:endParaRPr lang="tr-TR" dirty="0">
              <a:latin typeface="+mj-lt"/>
            </a:endParaRPr>
          </a:p>
        </p:txBody>
      </p:sp>
      <p:pic>
        <p:nvPicPr>
          <p:cNvPr id="15" name="Picture 14" descr="2010020220490496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789040"/>
            <a:ext cx="2781301" cy="1907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sp>
        <p:nvSpPr>
          <p:cNvPr id="9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6021388"/>
            <a:ext cx="4032250" cy="503237"/>
          </a:xfrm>
          <a:noFill/>
        </p:spPr>
        <p:txBody>
          <a:bodyPr/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QNX Real-Time Operating System</a:t>
            </a:r>
            <a:endParaRPr lang="tr-TR" sz="1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376686"/>
            <a:ext cx="2919407" cy="968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348" y="2519694"/>
            <a:ext cx="4143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 </a:t>
            </a:r>
            <a:r>
              <a:rPr lang="tr-TR" dirty="0" smtClean="0">
                <a:latin typeface="+mj-lt"/>
              </a:rPr>
              <a:t>Real-Time Operating System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Adaptive Partioning</a:t>
            </a:r>
          </a:p>
          <a:p>
            <a:pPr>
              <a:buFont typeface="Wingdings" pitchFamily="2" charset="2"/>
              <a:buChar char="ü"/>
            </a:pPr>
            <a:endParaRPr lang="tr-TR" dirty="0">
              <a:latin typeface="+mj-lt"/>
            </a:endParaRPr>
          </a:p>
          <a:p>
            <a:pPr>
              <a:buFont typeface="Wingdings" pitchFamily="2" charset="2"/>
              <a:buChar char="ü"/>
            </a:pPr>
            <a:endParaRPr lang="tr-TR" dirty="0" smtClean="0">
              <a:latin typeface="+mj-lt"/>
            </a:endParaRPr>
          </a:p>
          <a:p>
            <a:pPr>
              <a:buFont typeface="Wingdings" pitchFamily="2" charset="2"/>
              <a:buChar char="ü"/>
            </a:pPr>
            <a:endParaRPr lang="tr-TR" dirty="0"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storabilty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r</a:t>
            </a:r>
            <a:r>
              <a:rPr lang="tr-TR" dirty="0" smtClean="0">
                <a:latin typeface="+mj-lt"/>
              </a:rPr>
              <a:t>obust</a:t>
            </a:r>
            <a:endParaRPr lang="tr-TR" dirty="0"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fastboot</a:t>
            </a:r>
            <a:endParaRPr lang="tr-TR" dirty="0">
              <a:latin typeface="+mj-lt"/>
            </a:endParaRPr>
          </a:p>
          <a:p>
            <a:pPr>
              <a:buFont typeface="Wingdings" pitchFamily="2" charset="2"/>
              <a:buChar char="ü"/>
            </a:pPr>
            <a:endParaRPr lang="tr-TR" dirty="0" smtClean="0">
              <a:latin typeface="+mj-lt"/>
            </a:endParaRPr>
          </a:p>
        </p:txBody>
      </p:sp>
      <p:pic>
        <p:nvPicPr>
          <p:cNvPr id="12" name="Picture 11" descr="sc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340768"/>
            <a:ext cx="2031992" cy="1523994"/>
          </a:xfrm>
          <a:prstGeom prst="rect">
            <a:avLst/>
          </a:prstGeom>
        </p:spPr>
      </p:pic>
      <p:pic>
        <p:nvPicPr>
          <p:cNvPr id="13" name="Picture 12" descr="image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068960"/>
            <a:ext cx="2124078" cy="921887"/>
          </a:xfrm>
          <a:prstGeom prst="rect">
            <a:avLst/>
          </a:prstGeom>
        </p:spPr>
      </p:pic>
      <p:pic>
        <p:nvPicPr>
          <p:cNvPr id="14" name="Picture 13" descr="İçer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556792"/>
            <a:ext cx="994392" cy="1007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64Porsch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2924944"/>
            <a:ext cx="1152748" cy="1198995"/>
          </a:xfrm>
          <a:prstGeom prst="rect">
            <a:avLst/>
          </a:prstGeom>
        </p:spPr>
      </p:pic>
      <p:pic>
        <p:nvPicPr>
          <p:cNvPr id="16" name="Picture 15" descr="images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4005064"/>
            <a:ext cx="1071562" cy="1071562"/>
          </a:xfrm>
          <a:prstGeom prst="rect">
            <a:avLst/>
          </a:prstGeom>
        </p:spPr>
      </p:pic>
      <p:pic>
        <p:nvPicPr>
          <p:cNvPr id="17" name="Picture 16" descr="images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9454" y="4234206"/>
            <a:ext cx="1643066" cy="1643066"/>
          </a:xfrm>
          <a:prstGeom prst="rect">
            <a:avLst/>
          </a:prstGeom>
        </p:spPr>
      </p:pic>
      <p:pic>
        <p:nvPicPr>
          <p:cNvPr id="18" name="Picture 17" descr="images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4305644"/>
            <a:ext cx="2547936" cy="152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QNX on Freescale i.MX515 EVK</a:t>
            </a:r>
            <a:endParaRPr lang="tr-TR" dirty="0"/>
          </a:p>
        </p:txBody>
      </p:sp>
      <p:sp>
        <p:nvSpPr>
          <p:cNvPr id="3" name="Rectangle 6"/>
          <p:cNvSpPr txBox="1">
            <a:spLocks/>
          </p:cNvSpPr>
          <p:nvPr/>
        </p:nvSpPr>
        <p:spPr bwMode="auto">
          <a:xfrm>
            <a:off x="395288" y="6021388"/>
            <a:ext cx="40322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QNX Real-Time Operating System</a:t>
            </a:r>
            <a:endParaRPr kumimoji="0" lang="tr-T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4" name="Picture 3" descr="İçerik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195042"/>
            <a:ext cx="4000521" cy="4000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21254">
            <a:off x="211510" y="1574933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rgbClr val="800000"/>
                </a:solidFill>
                <a:latin typeface="+mj-lt"/>
              </a:rPr>
              <a:t>This is the point !!!</a:t>
            </a:r>
            <a:endParaRPr lang="tr-TR" sz="32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5267008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600" i="1" dirty="0" smtClean="0">
                <a:latin typeface="+mj-lt"/>
              </a:rPr>
              <a:t>Microkernel</a:t>
            </a:r>
            <a:endParaRPr lang="tr-TR" sz="3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4338314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flexible image properties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robustness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focus the purpose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always up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QNX on Freescale i.MX515 EVK</a:t>
            </a:r>
            <a:endParaRPr lang="tr-TR" dirty="0"/>
          </a:p>
        </p:txBody>
      </p:sp>
      <p:sp>
        <p:nvSpPr>
          <p:cNvPr id="3" name="Rectangle 6"/>
          <p:cNvSpPr txBox="1">
            <a:spLocks/>
          </p:cNvSpPr>
          <p:nvPr/>
        </p:nvSpPr>
        <p:spPr bwMode="auto">
          <a:xfrm>
            <a:off x="395288" y="6021388"/>
            <a:ext cx="40322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sz="1400" b="1" dirty="0">
                <a:solidFill>
                  <a:schemeClr val="bg1"/>
                </a:solidFill>
                <a:ea typeface="+mj-ea"/>
                <a:cs typeface="Arial" charset="0"/>
              </a:rPr>
              <a:t>Qt Cross Platform </a:t>
            </a:r>
            <a:r>
              <a:rPr lang="en-US" sz="1400" b="1" dirty="0" smtClean="0">
                <a:solidFill>
                  <a:schemeClr val="bg1"/>
                </a:solidFill>
                <a:ea typeface="+mj-ea"/>
                <a:cs typeface="Arial" charset="0"/>
              </a:rPr>
              <a:t>App</a:t>
            </a:r>
            <a:r>
              <a:rPr lang="tr-TR" sz="1400" b="1" dirty="0" smtClean="0">
                <a:solidFill>
                  <a:schemeClr val="bg1"/>
                </a:solidFill>
                <a:ea typeface="+mj-ea"/>
                <a:cs typeface="Arial" charset="0"/>
              </a:rPr>
              <a:t>lication</a:t>
            </a:r>
            <a:r>
              <a:rPr lang="en-US" sz="1400" b="1" dirty="0" smtClean="0">
                <a:solidFill>
                  <a:schemeClr val="bg1"/>
                </a:solidFill>
                <a:ea typeface="+mj-ea"/>
                <a:cs typeface="Arial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ea typeface="+mj-ea"/>
                <a:cs typeface="Arial" charset="0"/>
              </a:rPr>
              <a:t>Framework</a:t>
            </a:r>
            <a:endParaRPr kumimoji="0" lang="tr-T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4" name="Picture 3" descr="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714620"/>
            <a:ext cx="2600322" cy="1300161"/>
          </a:xfrm>
          <a:prstGeom prst="rect">
            <a:avLst/>
          </a:prstGeom>
        </p:spPr>
      </p:pic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357298"/>
            <a:ext cx="1376363" cy="1030944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4071942"/>
            <a:ext cx="1359675" cy="1200383"/>
          </a:xfrm>
          <a:prstGeom prst="rect">
            <a:avLst/>
          </a:prstGeom>
        </p:spPr>
      </p:pic>
      <p:pic>
        <p:nvPicPr>
          <p:cNvPr id="7" name="Picture 6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2571744"/>
            <a:ext cx="1066761" cy="1263542"/>
          </a:xfrm>
          <a:prstGeom prst="rect">
            <a:avLst/>
          </a:prstGeom>
        </p:spPr>
      </p:pic>
      <p:pic>
        <p:nvPicPr>
          <p:cNvPr id="8" name="Picture 7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1357298"/>
            <a:ext cx="1612049" cy="1207481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4572008"/>
            <a:ext cx="2197274" cy="728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120" y="4293096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 </a:t>
            </a:r>
            <a:r>
              <a:rPr lang="tr-TR" dirty="0" smtClean="0">
                <a:latin typeface="+mj-lt"/>
              </a:rPr>
              <a:t>Cross Platform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User Friendly Code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Easy to Cross Compile</a:t>
            </a:r>
          </a:p>
          <a:p>
            <a:endParaRPr lang="tr-TR" dirty="0" smtClean="0"/>
          </a:p>
        </p:txBody>
      </p:sp>
      <p:pic>
        <p:nvPicPr>
          <p:cNvPr id="11" name="Picture 10" descr="nokia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6578" y="1166810"/>
            <a:ext cx="1976438" cy="197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QNX on Freescale i.MX515 EVK</a:t>
            </a:r>
            <a:endParaRPr lang="tr-TR" dirty="0"/>
          </a:p>
        </p:txBody>
      </p:sp>
      <p:sp>
        <p:nvSpPr>
          <p:cNvPr id="3" name="Rectangle 6"/>
          <p:cNvSpPr txBox="1">
            <a:spLocks/>
          </p:cNvSpPr>
          <p:nvPr/>
        </p:nvSpPr>
        <p:spPr bwMode="auto">
          <a:xfrm>
            <a:off x="395288" y="6021388"/>
            <a:ext cx="40322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sz="1400" b="1" dirty="0">
                <a:solidFill>
                  <a:schemeClr val="bg1"/>
                </a:solidFill>
                <a:cs typeface="Arial" charset="0"/>
              </a:rPr>
              <a:t>Qt Cross Platform App</a:t>
            </a:r>
            <a:r>
              <a:rPr lang="tr-TR" sz="1400" b="1" dirty="0">
                <a:solidFill>
                  <a:schemeClr val="bg1"/>
                </a:solidFill>
                <a:cs typeface="Arial" charset="0"/>
              </a:rPr>
              <a:t>lication</a:t>
            </a:r>
            <a:r>
              <a:rPr lang="en-US" sz="1400" b="1" dirty="0">
                <a:solidFill>
                  <a:schemeClr val="bg1"/>
                </a:solidFill>
                <a:cs typeface="Arial" charset="0"/>
              </a:rPr>
              <a:t> Framework</a:t>
            </a:r>
            <a:endParaRPr lang="tr-TR" sz="14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" name="Picture 3" descr="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143116"/>
            <a:ext cx="2600322" cy="1300161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786190"/>
            <a:ext cx="2197274" cy="728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3306" y="2643182"/>
            <a:ext cx="5357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 under unsupported qws (qt window system)</a:t>
            </a:r>
          </a:p>
          <a:p>
            <a:pPr>
              <a:buFont typeface="Wingdings" pitchFamily="2" charset="2"/>
              <a:buChar char="ü"/>
            </a:pPr>
            <a:r>
              <a:rPr lang="tr-TR" dirty="0"/>
              <a:t> </a:t>
            </a:r>
            <a:r>
              <a:rPr lang="tr-TR" dirty="0" smtClean="0"/>
              <a:t>arm arch. not supported</a:t>
            </a:r>
          </a:p>
          <a:p>
            <a:pPr>
              <a:buFont typeface="Wingdings" pitchFamily="2" charset="2"/>
              <a:buChar char="ü"/>
            </a:pPr>
            <a:endParaRPr lang="tr-TR" dirty="0" smtClean="0"/>
          </a:p>
          <a:p>
            <a:pPr>
              <a:buFont typeface="Wingdings" pitchFamily="2" charset="2"/>
              <a:buChar char="ü"/>
            </a:pPr>
            <a:endParaRPr lang="tr-TR" dirty="0"/>
          </a:p>
          <a:p>
            <a:pPr>
              <a:buFont typeface="Wingdings" pitchFamily="2" charset="2"/>
              <a:buChar char="ü"/>
            </a:pPr>
            <a:endParaRPr lang="tr-TR" dirty="0" smtClean="0"/>
          </a:p>
          <a:p>
            <a:pPr>
              <a:buFont typeface="Wingdings" pitchFamily="2" charset="2"/>
              <a:buChar char="ü"/>
            </a:pPr>
            <a:r>
              <a:rPr lang="tr-TR" dirty="0"/>
              <a:t> </a:t>
            </a:r>
            <a:r>
              <a:rPr lang="tr-TR" dirty="0" smtClean="0"/>
              <a:t>latest version of Qt unofficial supported partially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QNX on Freescale i.MX515 EVK</a:t>
            </a:r>
            <a:endParaRPr lang="tr-TR" dirty="0"/>
          </a:p>
        </p:txBody>
      </p:sp>
      <p:sp>
        <p:nvSpPr>
          <p:cNvPr id="3" name="Rectangle 6"/>
          <p:cNvSpPr txBox="1">
            <a:spLocks/>
          </p:cNvSpPr>
          <p:nvPr/>
        </p:nvSpPr>
        <p:spPr bwMode="auto">
          <a:xfrm>
            <a:off x="395288" y="6021388"/>
            <a:ext cx="40322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sz="1400" b="1" dirty="0">
                <a:solidFill>
                  <a:schemeClr val="bg1"/>
                </a:solidFill>
                <a:ea typeface="+mj-ea"/>
                <a:cs typeface="Arial" charset="0"/>
              </a:rPr>
              <a:t>Integration</a:t>
            </a:r>
            <a:endParaRPr kumimoji="0" lang="tr-T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268760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Board spesific image creation</a:t>
            </a:r>
            <a:endParaRPr lang="tr-TR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911702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Board spesific bootloader</a:t>
            </a:r>
            <a:endParaRPr lang="tr-TR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483206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Image Loading (Network)</a:t>
            </a:r>
            <a:endParaRPr lang="tr-TR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3054710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Image optimization</a:t>
            </a:r>
            <a:endParaRPr lang="tr-TR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626214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Partioning Disk (NAND)</a:t>
            </a:r>
            <a:endParaRPr lang="tr-TR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3679025" y="1518793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ight Arrow 9"/>
          <p:cNvSpPr/>
          <p:nvPr/>
        </p:nvSpPr>
        <p:spPr>
          <a:xfrm rot="5400000">
            <a:off x="3679025" y="2161735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Right Arrow 10"/>
          <p:cNvSpPr/>
          <p:nvPr/>
        </p:nvSpPr>
        <p:spPr>
          <a:xfrm rot="5400000">
            <a:off x="3679025" y="2733239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Right Arrow 11"/>
          <p:cNvSpPr/>
          <p:nvPr/>
        </p:nvSpPr>
        <p:spPr>
          <a:xfrm rot="5400000">
            <a:off x="3679025" y="3376181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428596" y="4197718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Scripting (bash , shell)</a:t>
            </a:r>
            <a:endParaRPr lang="tr-TR" dirty="0"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3679025" y="3947685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extBox 14"/>
          <p:cNvSpPr txBox="1"/>
          <p:nvPr/>
        </p:nvSpPr>
        <p:spPr>
          <a:xfrm>
            <a:off x="428596" y="4769222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Installation Drivers</a:t>
            </a:r>
            <a:endParaRPr lang="tr-TR" dirty="0">
              <a:latin typeface="+mj-lt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679025" y="4519189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428596" y="5269288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Input / Output Devices</a:t>
            </a:r>
            <a:endParaRPr lang="tr-TR" dirty="0"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3679025" y="5090693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TextBox 18"/>
          <p:cNvSpPr txBox="1"/>
          <p:nvPr/>
        </p:nvSpPr>
        <p:spPr>
          <a:xfrm>
            <a:off x="5072066" y="5269288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Running Applications</a:t>
            </a:r>
            <a:endParaRPr lang="tr-TR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2066" y="4769222"/>
            <a:ext cx="3714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smtClean="0">
                <a:latin typeface="+mj-lt"/>
              </a:rPr>
              <a:t>Get / Send Data (I/O)</a:t>
            </a:r>
            <a:endParaRPr lang="tr-TR" dirty="0">
              <a:latin typeface="+mj-lt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8251057" y="4947817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TextBox 21"/>
          <p:cNvSpPr txBox="1"/>
          <p:nvPr/>
        </p:nvSpPr>
        <p:spPr>
          <a:xfrm>
            <a:off x="5072066" y="1411636"/>
            <a:ext cx="3714776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r>
              <a:rPr lang="tr-TR" dirty="0" smtClean="0">
                <a:latin typeface="+mj-lt"/>
              </a:rPr>
              <a:t>Success</a:t>
            </a:r>
            <a:endParaRPr lang="tr-TR" dirty="0">
              <a:latin typeface="+mj-lt"/>
            </a:endParaRPr>
          </a:p>
        </p:txBody>
      </p:sp>
      <p:sp>
        <p:nvSpPr>
          <p:cNvPr id="23" name="Right Arrow 22"/>
          <p:cNvSpPr/>
          <p:nvPr/>
        </p:nvSpPr>
        <p:spPr>
          <a:xfrm rot="16200000">
            <a:off x="8251057" y="4376313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715008" y="1983140"/>
            <a:ext cx="285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>
                <a:latin typeface="+mj-lt"/>
              </a:rPr>
              <a:t> Mouse Input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VGA Output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QWS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Fastboot</a:t>
            </a:r>
          </a:p>
          <a:p>
            <a:pPr>
              <a:buFont typeface="Wingdings" pitchFamily="2" charset="2"/>
              <a:buChar char="ü"/>
            </a:pPr>
            <a:r>
              <a:rPr lang="tr-TR" dirty="0">
                <a:latin typeface="+mj-lt"/>
              </a:rPr>
              <a:t> </a:t>
            </a:r>
            <a:r>
              <a:rPr lang="tr-TR" dirty="0" smtClean="0">
                <a:latin typeface="+mj-lt"/>
              </a:rPr>
              <a:t>Microkernel usage</a:t>
            </a:r>
            <a:endParaRPr lang="tr-TR" dirty="0">
              <a:latin typeface="+mj-lt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355976" y="5301208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QNX on Freescale i.MX515 EVK</a:t>
            </a:r>
            <a:endParaRPr lang="tr-TR" dirty="0"/>
          </a:p>
        </p:txBody>
      </p:sp>
      <p:sp>
        <p:nvSpPr>
          <p:cNvPr id="3" name="Rectangle 6"/>
          <p:cNvSpPr txBox="1">
            <a:spLocks/>
          </p:cNvSpPr>
          <p:nvPr/>
        </p:nvSpPr>
        <p:spPr bwMode="auto">
          <a:xfrm>
            <a:off x="395288" y="6021388"/>
            <a:ext cx="40322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END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643050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latin typeface="+mj-lt"/>
              </a:rPr>
              <a:t>Question and Answer</a:t>
            </a:r>
            <a:endParaRPr lang="tr-TR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348880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+mj-lt"/>
              </a:rPr>
              <a:t>Erhan ŞIRACI </a:t>
            </a:r>
            <a:r>
              <a:rPr lang="tr-TR" dirty="0" smtClean="0">
                <a:latin typeface="+mj-lt"/>
              </a:rPr>
              <a:t>– erhan.siraci@savronik.com.tr</a:t>
            </a:r>
            <a:endParaRPr lang="tr-TR" dirty="0" smtClean="0">
              <a:latin typeface="+mj-lt"/>
            </a:endParaRPr>
          </a:p>
          <a:p>
            <a:pPr algn="ctr"/>
            <a:r>
              <a:rPr lang="tr-TR" dirty="0" smtClean="0">
                <a:latin typeface="+mj-lt"/>
              </a:rPr>
              <a:t>Hakkı Hakan </a:t>
            </a:r>
            <a:r>
              <a:rPr lang="tr-TR" dirty="0" smtClean="0">
                <a:latin typeface="+mj-lt"/>
              </a:rPr>
              <a:t>Akansel – </a:t>
            </a:r>
            <a:r>
              <a:rPr lang="tr-TR" dirty="0" smtClean="0">
                <a:latin typeface="+mj-lt"/>
              </a:rPr>
              <a:t>hakansel05@gmail.com</a:t>
            </a:r>
            <a:endParaRPr lang="tr-TR" dirty="0">
              <a:latin typeface="+mj-lt"/>
            </a:endParaRPr>
          </a:p>
        </p:txBody>
      </p:sp>
      <p:pic>
        <p:nvPicPr>
          <p:cNvPr id="6" name="Picture 2" descr="C:\Users\hakansel\Desktop\ESOGÜ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1111865" cy="8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kansel\Desktop\Savronik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21771"/>
            <a:ext cx="2051788" cy="6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211960" y="3573016"/>
            <a:ext cx="0" cy="1087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95736" y="4797152"/>
            <a:ext cx="518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dirty="0" smtClean="0"/>
              <a:t>Savronik Elektronik A.Ş ve Eskişehir Osmangazi Üniversitesi Elektrik-Elektronik ve Bilgisayar Mühedisliği Bölümleri Ortak Çalışmasıdır.</a:t>
            </a:r>
            <a:endParaRPr lang="tr-T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Şirket Profili</a:t>
            </a:r>
          </a:p>
        </p:txBody>
      </p:sp>
      <p:sp>
        <p:nvSpPr>
          <p:cNvPr id="4099" name="Rectangle 3"/>
          <p:cNvSpPr txBox="1">
            <a:spLocks noChangeArrowheads="1"/>
          </p:cNvSpPr>
          <p:nvPr/>
        </p:nvSpPr>
        <p:spPr bwMode="auto">
          <a:xfrm>
            <a:off x="285750" y="1285875"/>
            <a:ext cx="787241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defTabSz="966788" eaLnBrk="0" hangingPunct="0">
              <a:spcBef>
                <a:spcPct val="40000"/>
              </a:spcBef>
              <a:buSzPct val="90000"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Savronik,	</a:t>
            </a:r>
          </a:p>
          <a:p>
            <a:pPr defTabSz="966788" eaLnBrk="0" hangingPunct="0">
              <a:spcBef>
                <a:spcPct val="40000"/>
              </a:spcBef>
              <a:buSzPct val="90000"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STFA Grubuna bağlı olarak, sanayi şirketler grubu bünyesinde, özel olarak savunma sanayimize hizmet vermek amacıyla;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Milli ve kritik teknolojilere odaklı,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Şirket birikimi öncelikle yetişmiş insan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kaynaklarına dayalı,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Araştırma, geliştirme, tasarım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ve entegrasyon kabiliyetlerine yönelen,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Yurtiçi üretim kaynaklarını en üst düzeyde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kullanmayı öngören bir şirket anlayışı ile </a:t>
            </a:r>
          </a:p>
          <a:p>
            <a:pPr marL="369888" lvl="2" indent="163513" defTabSz="966788"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tr-TR" sz="2000">
                <a:solidFill>
                  <a:schemeClr val="tx2"/>
                </a:solidFill>
                <a:cs typeface="Arial" charset="0"/>
              </a:rPr>
              <a:t>1986 yılında kurulmuştur.</a:t>
            </a:r>
          </a:p>
          <a:p>
            <a:pPr marL="190500" lvl="1" indent="-11113" defTabSz="966788" eaLnBrk="0" hangingPunct="0">
              <a:spcBef>
                <a:spcPct val="20000"/>
              </a:spcBef>
            </a:pPr>
            <a:endParaRPr lang="tr-TR" sz="20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3" descr="stockxpertcom_id791122_size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43636" y="3000372"/>
            <a:ext cx="2559789" cy="1920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303213" y="6061075"/>
            <a:ext cx="7651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Giriş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79388" y="1858963"/>
            <a:ext cx="8821737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 b="1">
                <a:solidFill>
                  <a:schemeClr val="tx2"/>
                </a:solidFill>
                <a:cs typeface="Arial" charset="0"/>
              </a:rPr>
              <a:t>Savronik,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 birikimlerinden aldığı güç ile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uzmanlık alanındaki konularda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katma değerli çözümleri ile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projelere destek verme arzusundadır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ve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tr-TR" sz="2500">
                <a:solidFill>
                  <a:schemeClr val="tx2"/>
                </a:solidFill>
                <a:cs typeface="Arial" charset="0"/>
              </a:rPr>
              <a:t>göreve hazırdır.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tr-TR" sz="25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Şirket Profili</a:t>
            </a:r>
          </a:p>
        </p:txBody>
      </p:sp>
      <p:pic>
        <p:nvPicPr>
          <p:cNvPr id="3" name="Picture 143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79920" y="3714752"/>
            <a:ext cx="3998867" cy="218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124" name="Straight Connector 22"/>
          <p:cNvCxnSpPr>
            <a:cxnSpLocks noChangeShapeType="1"/>
          </p:cNvCxnSpPr>
          <p:nvPr/>
        </p:nvCxnSpPr>
        <p:spPr bwMode="auto">
          <a:xfrm flipV="1">
            <a:off x="5499100" y="3690938"/>
            <a:ext cx="1641475" cy="746125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cxnSp>
        <p:nvCxnSpPr>
          <p:cNvPr id="5125" name="Straight Connector 25"/>
          <p:cNvCxnSpPr>
            <a:cxnSpLocks noChangeShapeType="1"/>
          </p:cNvCxnSpPr>
          <p:nvPr/>
        </p:nvCxnSpPr>
        <p:spPr bwMode="auto">
          <a:xfrm>
            <a:off x="2643188" y="2357438"/>
            <a:ext cx="2420937" cy="2014537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cxnSp>
        <p:nvCxnSpPr>
          <p:cNvPr id="5126" name="Straight Connector 26"/>
          <p:cNvCxnSpPr>
            <a:cxnSpLocks noChangeShapeType="1"/>
          </p:cNvCxnSpPr>
          <p:nvPr/>
        </p:nvCxnSpPr>
        <p:spPr bwMode="auto">
          <a:xfrm rot="10800000" flipV="1">
            <a:off x="7102475" y="3692525"/>
            <a:ext cx="1928813" cy="7938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cxnSp>
        <p:nvCxnSpPr>
          <p:cNvPr id="5127" name="Straight Connector 32"/>
          <p:cNvCxnSpPr>
            <a:cxnSpLocks noChangeShapeType="1"/>
          </p:cNvCxnSpPr>
          <p:nvPr/>
        </p:nvCxnSpPr>
        <p:spPr bwMode="auto">
          <a:xfrm rot="10800000">
            <a:off x="3841750" y="2463800"/>
            <a:ext cx="1981200" cy="4763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cxnSp>
        <p:nvCxnSpPr>
          <p:cNvPr id="5128" name="Straight Connector 33"/>
          <p:cNvCxnSpPr>
            <a:cxnSpLocks noChangeShapeType="1"/>
          </p:cNvCxnSpPr>
          <p:nvPr/>
        </p:nvCxnSpPr>
        <p:spPr bwMode="auto">
          <a:xfrm rot="10800000">
            <a:off x="357188" y="2357438"/>
            <a:ext cx="2317750" cy="11112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cxnSp>
        <p:nvCxnSpPr>
          <p:cNvPr id="5129" name="Straight Connector 36"/>
          <p:cNvCxnSpPr>
            <a:cxnSpLocks noChangeShapeType="1"/>
          </p:cNvCxnSpPr>
          <p:nvPr/>
        </p:nvCxnSpPr>
        <p:spPr bwMode="auto">
          <a:xfrm rot="10800000" flipV="1">
            <a:off x="1268413" y="5762625"/>
            <a:ext cx="2114550" cy="3175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sp>
        <p:nvSpPr>
          <p:cNvPr id="5130" name="TextBox 38"/>
          <p:cNvSpPr txBox="1">
            <a:spLocks noChangeArrowheads="1"/>
          </p:cNvSpPr>
          <p:nvPr/>
        </p:nvSpPr>
        <p:spPr bwMode="auto">
          <a:xfrm>
            <a:off x="7018338" y="2251075"/>
            <a:ext cx="21256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Ankara</a:t>
            </a:r>
          </a:p>
          <a:p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Mustafa Kemal Mah. 2127. Sokak 22/13 06520 Söğütözü </a:t>
            </a: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Çankaya Ankara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Tel: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90 - 312 -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219 57 55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</a:t>
            </a:r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Fax: 90 - 312 -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219 57 95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E-Mail: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ankara @ savronik.com.tr</a:t>
            </a:r>
          </a:p>
        </p:txBody>
      </p:sp>
      <p:sp>
        <p:nvSpPr>
          <p:cNvPr id="5131" name="TextBox 40"/>
          <p:cNvSpPr txBox="1">
            <a:spLocks noChangeArrowheads="1"/>
          </p:cNvSpPr>
          <p:nvPr/>
        </p:nvSpPr>
        <p:spPr bwMode="auto">
          <a:xfrm>
            <a:off x="1285875" y="4621213"/>
            <a:ext cx="2314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İzmir</a:t>
            </a:r>
          </a:p>
          <a:p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Karşıyaka 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İzmir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Tel: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90 -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232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– 2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57 58 42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Fax: 90 -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232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-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257 59 66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E-Mail: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izmir @ savronik.com.tr</a:t>
            </a:r>
          </a:p>
        </p:txBody>
      </p:sp>
      <p:sp>
        <p:nvSpPr>
          <p:cNvPr id="5132" name="TextBox 42"/>
          <p:cNvSpPr txBox="1">
            <a:spLocks noChangeArrowheads="1"/>
          </p:cNvSpPr>
          <p:nvPr/>
        </p:nvSpPr>
        <p:spPr bwMode="auto">
          <a:xfrm>
            <a:off x="285750" y="2571750"/>
            <a:ext cx="23256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Eskişehir</a:t>
            </a: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Teknoloji Geliştirme Bölgesi</a:t>
            </a:r>
          </a:p>
          <a:p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Organize Sanayi Bölgesi </a:t>
            </a: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Teknoloji Geliştirme Bulvarı </a:t>
            </a: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1. Piramit 26110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– Eski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ş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ehir</a:t>
            </a:r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Tel: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90 - 222- 2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36 15 90 (PBX)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Fax: 90 - 222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-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23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6 15 89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E-Mail: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savronik @ savronik.com.tr</a:t>
            </a:r>
          </a:p>
        </p:txBody>
      </p:sp>
      <p:pic>
        <p:nvPicPr>
          <p:cNvPr id="13" name="Picture 20" descr="HPIM09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357562"/>
            <a:ext cx="1304925" cy="97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134" name="Straight Connector 21"/>
          <p:cNvCxnSpPr>
            <a:cxnSpLocks noChangeShapeType="1"/>
          </p:cNvCxnSpPr>
          <p:nvPr/>
        </p:nvCxnSpPr>
        <p:spPr bwMode="auto">
          <a:xfrm rot="5400000" flipH="1" flipV="1">
            <a:off x="3258344" y="4818857"/>
            <a:ext cx="1069975" cy="827087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sp>
        <p:nvSpPr>
          <p:cNvPr id="5135" name="TextBox 39"/>
          <p:cNvSpPr txBox="1">
            <a:spLocks noChangeArrowheads="1"/>
          </p:cNvSpPr>
          <p:nvPr/>
        </p:nvSpPr>
        <p:spPr bwMode="auto">
          <a:xfrm>
            <a:off x="314325" y="1030288"/>
            <a:ext cx="21526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Eskişehir Merkez</a:t>
            </a:r>
          </a:p>
          <a:p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Organize Sanayi Bölgesi 10.Cadde 26110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– Eski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ş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ehir</a:t>
            </a:r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Tel: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90 - 222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- 2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36 15 90 (PBX)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Fax: 90 - 222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- 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23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6 15 89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E-Mail: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 savronik @ savronik.com.tr</a:t>
            </a:r>
          </a:p>
        </p:txBody>
      </p:sp>
      <p:cxnSp>
        <p:nvCxnSpPr>
          <p:cNvPr id="5136" name="Straight Connector 33"/>
          <p:cNvCxnSpPr>
            <a:cxnSpLocks noChangeShapeType="1"/>
          </p:cNvCxnSpPr>
          <p:nvPr/>
        </p:nvCxnSpPr>
        <p:spPr bwMode="auto">
          <a:xfrm rot="16200000" flipV="1">
            <a:off x="3870325" y="3155950"/>
            <a:ext cx="1530350" cy="158750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sp>
        <p:nvSpPr>
          <p:cNvPr id="5137" name="TextBox 39"/>
          <p:cNvSpPr txBox="1">
            <a:spLocks noChangeArrowheads="1"/>
          </p:cNvSpPr>
          <p:nvPr/>
        </p:nvSpPr>
        <p:spPr bwMode="auto">
          <a:xfrm>
            <a:off x="3735388" y="1023938"/>
            <a:ext cx="2152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İstanbul</a:t>
            </a:r>
          </a:p>
          <a:p>
            <a:endParaRPr lang="tr-TR" sz="1000">
              <a:solidFill>
                <a:schemeClr val="accent1"/>
              </a:solidFill>
              <a:cs typeface="Arial" charset="0"/>
            </a:endParaRP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Yazmacı Tahir Sokak No:52/5 34744 Bostancı </a:t>
            </a:r>
          </a:p>
          <a:p>
            <a:r>
              <a:rPr lang="tr-TR" sz="1000">
                <a:solidFill>
                  <a:schemeClr val="accent1"/>
                </a:solidFill>
                <a:cs typeface="Arial" charset="0"/>
              </a:rPr>
              <a:t>Kadıköy -  İstanbul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Tel: 90 - 216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-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410 72 98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Fax: 90- 216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-</a:t>
            </a:r>
            <a:r>
              <a:rPr lang="en-US" sz="10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410 72 99</a:t>
            </a:r>
          </a:p>
          <a:p>
            <a:r>
              <a:rPr lang="en-US" sz="1000">
                <a:solidFill>
                  <a:schemeClr val="accent1"/>
                </a:solidFill>
                <a:cs typeface="Arial" charset="0"/>
              </a:rPr>
              <a:t>E-Mail: </a:t>
            </a:r>
            <a:r>
              <a:rPr lang="tr-TR" sz="1000">
                <a:solidFill>
                  <a:schemeClr val="accent1"/>
                </a:solidFill>
                <a:cs typeface="Arial" charset="0"/>
              </a:rPr>
              <a:t>istanbul @ savronik.com.tr</a:t>
            </a:r>
          </a:p>
        </p:txBody>
      </p:sp>
      <p:cxnSp>
        <p:nvCxnSpPr>
          <p:cNvPr id="5138" name="Straight Connector 33"/>
          <p:cNvCxnSpPr>
            <a:cxnSpLocks noChangeShapeType="1"/>
          </p:cNvCxnSpPr>
          <p:nvPr/>
        </p:nvCxnSpPr>
        <p:spPr bwMode="auto">
          <a:xfrm rot="10800000">
            <a:off x="341313" y="4181475"/>
            <a:ext cx="1827212" cy="3175"/>
          </a:xfrm>
          <a:prstGeom prst="lin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</p:cxnSp>
      <p:sp>
        <p:nvSpPr>
          <p:cNvPr id="5139" name="Rectangle 2"/>
          <p:cNvSpPr>
            <a:spLocks noChangeArrowheads="1"/>
          </p:cNvSpPr>
          <p:nvPr/>
        </p:nvSpPr>
        <p:spPr bwMode="auto">
          <a:xfrm>
            <a:off x="303213" y="6061075"/>
            <a:ext cx="44053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Şubelerimiz ve Çalışma Bölgeleri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Şirket Profili</a:t>
            </a:r>
          </a:p>
        </p:txBody>
      </p:sp>
      <p:sp>
        <p:nvSpPr>
          <p:cNvPr id="6147" name="Oval 1049"/>
          <p:cNvSpPr>
            <a:spLocks noChangeArrowheads="1"/>
          </p:cNvSpPr>
          <p:nvPr/>
        </p:nvSpPr>
        <p:spPr bwMode="auto">
          <a:xfrm>
            <a:off x="323850" y="1268413"/>
            <a:ext cx="2933700" cy="2787650"/>
          </a:xfrm>
          <a:prstGeom prst="ellipse">
            <a:avLst/>
          </a:prstGeom>
          <a:gradFill rotWithShape="0">
            <a:gsLst>
              <a:gs pos="0">
                <a:srgbClr val="D5EAFF"/>
              </a:gs>
              <a:gs pos="100000">
                <a:srgbClr val="75BA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endParaRPr lang="tr-TR" sz="2500">
              <a:cs typeface="Arial" charset="0"/>
            </a:endParaRPr>
          </a:p>
        </p:txBody>
      </p:sp>
      <p:sp>
        <p:nvSpPr>
          <p:cNvPr id="6148" name="Freeform 1050"/>
          <p:cNvSpPr>
            <a:spLocks noEditPoints="1"/>
          </p:cNvSpPr>
          <p:nvPr/>
        </p:nvSpPr>
        <p:spPr bwMode="auto">
          <a:xfrm>
            <a:off x="357188" y="1214438"/>
            <a:ext cx="2901950" cy="2857500"/>
          </a:xfrm>
          <a:custGeom>
            <a:avLst/>
            <a:gdLst>
              <a:gd name="T0" fmla="*/ 2147483647 w 1820"/>
              <a:gd name="T1" fmla="*/ 2147483647 h 1820"/>
              <a:gd name="T2" fmla="*/ 2147483647 w 1820"/>
              <a:gd name="T3" fmla="*/ 2147483647 h 1820"/>
              <a:gd name="T4" fmla="*/ 2147483647 w 1820"/>
              <a:gd name="T5" fmla="*/ 2147483647 h 1820"/>
              <a:gd name="T6" fmla="*/ 2147483647 w 1820"/>
              <a:gd name="T7" fmla="*/ 2147483647 h 1820"/>
              <a:gd name="T8" fmla="*/ 2147483647 w 1820"/>
              <a:gd name="T9" fmla="*/ 2147483647 h 1820"/>
              <a:gd name="T10" fmla="*/ 2147483647 w 1820"/>
              <a:gd name="T11" fmla="*/ 2147483647 h 1820"/>
              <a:gd name="T12" fmla="*/ 2147483647 w 1820"/>
              <a:gd name="T13" fmla="*/ 2147483647 h 1820"/>
              <a:gd name="T14" fmla="*/ 2147483647 w 1820"/>
              <a:gd name="T15" fmla="*/ 2147483647 h 1820"/>
              <a:gd name="T16" fmla="*/ 2147483647 w 1820"/>
              <a:gd name="T17" fmla="*/ 2147483647 h 1820"/>
              <a:gd name="T18" fmla="*/ 2147483647 w 1820"/>
              <a:gd name="T19" fmla="*/ 2147483647 h 1820"/>
              <a:gd name="T20" fmla="*/ 2147483647 w 1820"/>
              <a:gd name="T21" fmla="*/ 2147483647 h 1820"/>
              <a:gd name="T22" fmla="*/ 2147483647 w 1820"/>
              <a:gd name="T23" fmla="*/ 2147483647 h 1820"/>
              <a:gd name="T24" fmla="*/ 2147483647 w 1820"/>
              <a:gd name="T25" fmla="*/ 2147483647 h 1820"/>
              <a:gd name="T26" fmla="*/ 2147483647 w 1820"/>
              <a:gd name="T27" fmla="*/ 2147483647 h 1820"/>
              <a:gd name="T28" fmla="*/ 2147483647 w 1820"/>
              <a:gd name="T29" fmla="*/ 2147483647 h 1820"/>
              <a:gd name="T30" fmla="*/ 2147483647 w 1820"/>
              <a:gd name="T31" fmla="*/ 2147483647 h 1820"/>
              <a:gd name="T32" fmla="*/ 2147483647 w 1820"/>
              <a:gd name="T33" fmla="*/ 2147483647 h 1820"/>
              <a:gd name="T34" fmla="*/ 2147483647 w 1820"/>
              <a:gd name="T35" fmla="*/ 2147483647 h 1820"/>
              <a:gd name="T36" fmla="*/ 2147483647 w 1820"/>
              <a:gd name="T37" fmla="*/ 2147483647 h 1820"/>
              <a:gd name="T38" fmla="*/ 2147483647 w 1820"/>
              <a:gd name="T39" fmla="*/ 2147483647 h 1820"/>
              <a:gd name="T40" fmla="*/ 2147483647 w 1820"/>
              <a:gd name="T41" fmla="*/ 2147483647 h 1820"/>
              <a:gd name="T42" fmla="*/ 2147483647 w 1820"/>
              <a:gd name="T43" fmla="*/ 2147483647 h 1820"/>
              <a:gd name="T44" fmla="*/ 2147483647 w 1820"/>
              <a:gd name="T45" fmla="*/ 2147483647 h 1820"/>
              <a:gd name="T46" fmla="*/ 2147483647 w 1820"/>
              <a:gd name="T47" fmla="*/ 2147483647 h 1820"/>
              <a:gd name="T48" fmla="*/ 2147483647 w 1820"/>
              <a:gd name="T49" fmla="*/ 2147483647 h 1820"/>
              <a:gd name="T50" fmla="*/ 2147483647 w 1820"/>
              <a:gd name="T51" fmla="*/ 2147483647 h 1820"/>
              <a:gd name="T52" fmla="*/ 2147483647 w 1820"/>
              <a:gd name="T53" fmla="*/ 2147483647 h 1820"/>
              <a:gd name="T54" fmla="*/ 2147483647 w 1820"/>
              <a:gd name="T55" fmla="*/ 2147483647 h 1820"/>
              <a:gd name="T56" fmla="*/ 2147483647 w 1820"/>
              <a:gd name="T57" fmla="*/ 2147483647 h 1820"/>
              <a:gd name="T58" fmla="*/ 2147483647 w 1820"/>
              <a:gd name="T59" fmla="*/ 2147483647 h 1820"/>
              <a:gd name="T60" fmla="*/ 2147483647 w 1820"/>
              <a:gd name="T61" fmla="*/ 2147483647 h 1820"/>
              <a:gd name="T62" fmla="*/ 2147483647 w 1820"/>
              <a:gd name="T63" fmla="*/ 2147483647 h 1820"/>
              <a:gd name="T64" fmla="*/ 2147483647 w 1820"/>
              <a:gd name="T65" fmla="*/ 2147483647 h 1820"/>
              <a:gd name="T66" fmla="*/ 2147483647 w 1820"/>
              <a:gd name="T67" fmla="*/ 2147483647 h 1820"/>
              <a:gd name="T68" fmla="*/ 2147483647 w 1820"/>
              <a:gd name="T69" fmla="*/ 2147483647 h 1820"/>
              <a:gd name="T70" fmla="*/ 2147483647 w 1820"/>
              <a:gd name="T71" fmla="*/ 2147483647 h 1820"/>
              <a:gd name="T72" fmla="*/ 2147483647 w 1820"/>
              <a:gd name="T73" fmla="*/ 2147483647 h 1820"/>
              <a:gd name="T74" fmla="*/ 2147483647 w 1820"/>
              <a:gd name="T75" fmla="*/ 2147483647 h 1820"/>
              <a:gd name="T76" fmla="*/ 2147483647 w 1820"/>
              <a:gd name="T77" fmla="*/ 2147483647 h 1820"/>
              <a:gd name="T78" fmla="*/ 2147483647 w 1820"/>
              <a:gd name="T79" fmla="*/ 2147483647 h 1820"/>
              <a:gd name="T80" fmla="*/ 2147483647 w 1820"/>
              <a:gd name="T81" fmla="*/ 2147483647 h 1820"/>
              <a:gd name="T82" fmla="*/ 2147483647 w 1820"/>
              <a:gd name="T83" fmla="*/ 2147483647 h 1820"/>
              <a:gd name="T84" fmla="*/ 2147483647 w 1820"/>
              <a:gd name="T85" fmla="*/ 2147483647 h 1820"/>
              <a:gd name="T86" fmla="*/ 2147483647 w 1820"/>
              <a:gd name="T87" fmla="*/ 2147483647 h 1820"/>
              <a:gd name="T88" fmla="*/ 2147483647 w 1820"/>
              <a:gd name="T89" fmla="*/ 2147483647 h 1820"/>
              <a:gd name="T90" fmla="*/ 2147483647 w 1820"/>
              <a:gd name="T91" fmla="*/ 2147483647 h 1820"/>
              <a:gd name="T92" fmla="*/ 2147483647 w 1820"/>
              <a:gd name="T93" fmla="*/ 2147483647 h 1820"/>
              <a:gd name="T94" fmla="*/ 2147483647 w 1820"/>
              <a:gd name="T95" fmla="*/ 2147483647 h 1820"/>
              <a:gd name="T96" fmla="*/ 2147483647 w 1820"/>
              <a:gd name="T97" fmla="*/ 2147483647 h 1820"/>
              <a:gd name="T98" fmla="*/ 2147483647 w 1820"/>
              <a:gd name="T99" fmla="*/ 2147483647 h 1820"/>
              <a:gd name="T100" fmla="*/ 2147483647 w 1820"/>
              <a:gd name="T101" fmla="*/ 2147483647 h 1820"/>
              <a:gd name="T102" fmla="*/ 2147483647 w 1820"/>
              <a:gd name="T103" fmla="*/ 2147483647 h 1820"/>
              <a:gd name="T104" fmla="*/ 2147483647 w 1820"/>
              <a:gd name="T105" fmla="*/ 2147483647 h 1820"/>
              <a:gd name="T106" fmla="*/ 2147483647 w 1820"/>
              <a:gd name="T107" fmla="*/ 2147483647 h 1820"/>
              <a:gd name="T108" fmla="*/ 2147483647 w 1820"/>
              <a:gd name="T109" fmla="*/ 2147483647 h 1820"/>
              <a:gd name="T110" fmla="*/ 2147483647 w 1820"/>
              <a:gd name="T111" fmla="*/ 2147483647 h 1820"/>
              <a:gd name="T112" fmla="*/ 2147483647 w 1820"/>
              <a:gd name="T113" fmla="*/ 2147483647 h 1820"/>
              <a:gd name="T114" fmla="*/ 2147483647 w 1820"/>
              <a:gd name="T115" fmla="*/ 2147483647 h 1820"/>
              <a:gd name="T116" fmla="*/ 2147483647 w 1820"/>
              <a:gd name="T117" fmla="*/ 2147483647 h 1820"/>
              <a:gd name="T118" fmla="*/ 2147483647 w 1820"/>
              <a:gd name="T119" fmla="*/ 2147483647 h 1820"/>
              <a:gd name="T120" fmla="*/ 2147483647 w 1820"/>
              <a:gd name="T121" fmla="*/ 2147483647 h 1820"/>
              <a:gd name="T122" fmla="*/ 2147483647 w 1820"/>
              <a:gd name="T123" fmla="*/ 2147483647 h 18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20"/>
              <a:gd name="T187" fmla="*/ 0 h 1820"/>
              <a:gd name="T188" fmla="*/ 1820 w 1820"/>
              <a:gd name="T189" fmla="*/ 1820 h 182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20" h="1820">
                <a:moveTo>
                  <a:pt x="1249" y="1554"/>
                </a:moveTo>
                <a:cubicBezTo>
                  <a:pt x="1250" y="1551"/>
                  <a:pt x="1250" y="1551"/>
                  <a:pt x="1250" y="1551"/>
                </a:cubicBezTo>
                <a:cubicBezTo>
                  <a:pt x="1250" y="1551"/>
                  <a:pt x="1250" y="1551"/>
                  <a:pt x="1250" y="1551"/>
                </a:cubicBezTo>
                <a:cubicBezTo>
                  <a:pt x="1251" y="1551"/>
                  <a:pt x="1251" y="1551"/>
                  <a:pt x="1251" y="1551"/>
                </a:cubicBezTo>
                <a:cubicBezTo>
                  <a:pt x="1254" y="1550"/>
                  <a:pt x="1258" y="1549"/>
                  <a:pt x="1262" y="1548"/>
                </a:cubicBezTo>
                <a:cubicBezTo>
                  <a:pt x="1264" y="1547"/>
                  <a:pt x="1264" y="1547"/>
                  <a:pt x="1264" y="1547"/>
                </a:cubicBezTo>
                <a:cubicBezTo>
                  <a:pt x="1257" y="1548"/>
                  <a:pt x="1257" y="1548"/>
                  <a:pt x="1247" y="1548"/>
                </a:cubicBezTo>
                <a:cubicBezTo>
                  <a:pt x="1244" y="1549"/>
                  <a:pt x="1241" y="1551"/>
                  <a:pt x="1239" y="1552"/>
                </a:cubicBezTo>
                <a:cubicBezTo>
                  <a:pt x="1239" y="1552"/>
                  <a:pt x="1239" y="1552"/>
                  <a:pt x="1239" y="1552"/>
                </a:cubicBezTo>
                <a:cubicBezTo>
                  <a:pt x="1238" y="1552"/>
                  <a:pt x="1238" y="1552"/>
                  <a:pt x="1238" y="1552"/>
                </a:cubicBezTo>
                <a:cubicBezTo>
                  <a:pt x="1236" y="1552"/>
                  <a:pt x="1236" y="1552"/>
                  <a:pt x="1236" y="1552"/>
                </a:cubicBezTo>
                <a:cubicBezTo>
                  <a:pt x="1236" y="1556"/>
                  <a:pt x="1236" y="1556"/>
                  <a:pt x="1236" y="1556"/>
                </a:cubicBezTo>
                <a:cubicBezTo>
                  <a:pt x="1237" y="1557"/>
                  <a:pt x="1239" y="1557"/>
                  <a:pt x="1240" y="1557"/>
                </a:cubicBezTo>
                <a:cubicBezTo>
                  <a:pt x="1243" y="1556"/>
                  <a:pt x="1246" y="1555"/>
                  <a:pt x="1249" y="1554"/>
                </a:cubicBezTo>
                <a:close/>
                <a:moveTo>
                  <a:pt x="910" y="0"/>
                </a:moveTo>
                <a:cubicBezTo>
                  <a:pt x="407" y="0"/>
                  <a:pt x="0" y="407"/>
                  <a:pt x="0" y="910"/>
                </a:cubicBezTo>
                <a:cubicBezTo>
                  <a:pt x="0" y="1412"/>
                  <a:pt x="407" y="1820"/>
                  <a:pt x="910" y="1820"/>
                </a:cubicBezTo>
                <a:cubicBezTo>
                  <a:pt x="1413" y="1820"/>
                  <a:pt x="1820" y="1412"/>
                  <a:pt x="1820" y="910"/>
                </a:cubicBezTo>
                <a:cubicBezTo>
                  <a:pt x="1820" y="407"/>
                  <a:pt x="1413" y="0"/>
                  <a:pt x="910" y="0"/>
                </a:cubicBezTo>
                <a:close/>
                <a:moveTo>
                  <a:pt x="1791" y="784"/>
                </a:moveTo>
                <a:cubicBezTo>
                  <a:pt x="1793" y="799"/>
                  <a:pt x="1793" y="799"/>
                  <a:pt x="1793" y="799"/>
                </a:cubicBezTo>
                <a:cubicBezTo>
                  <a:pt x="1795" y="806"/>
                  <a:pt x="1795" y="806"/>
                  <a:pt x="1795" y="806"/>
                </a:cubicBezTo>
                <a:cubicBezTo>
                  <a:pt x="1795" y="810"/>
                  <a:pt x="1795" y="810"/>
                  <a:pt x="1795" y="810"/>
                </a:cubicBezTo>
                <a:cubicBezTo>
                  <a:pt x="1791" y="801"/>
                  <a:pt x="1791" y="801"/>
                  <a:pt x="1791" y="801"/>
                </a:cubicBezTo>
                <a:cubicBezTo>
                  <a:pt x="1788" y="784"/>
                  <a:pt x="1788" y="784"/>
                  <a:pt x="1788" y="784"/>
                </a:cubicBezTo>
                <a:cubicBezTo>
                  <a:pt x="1786" y="772"/>
                  <a:pt x="1786" y="772"/>
                  <a:pt x="1786" y="772"/>
                </a:cubicBezTo>
                <a:cubicBezTo>
                  <a:pt x="1787" y="770"/>
                  <a:pt x="1787" y="770"/>
                  <a:pt x="1787" y="770"/>
                </a:cubicBezTo>
                <a:cubicBezTo>
                  <a:pt x="1789" y="774"/>
                  <a:pt x="1789" y="774"/>
                  <a:pt x="1789" y="774"/>
                </a:cubicBezTo>
                <a:lnTo>
                  <a:pt x="1791" y="784"/>
                </a:lnTo>
                <a:close/>
                <a:moveTo>
                  <a:pt x="1786" y="711"/>
                </a:moveTo>
                <a:cubicBezTo>
                  <a:pt x="1788" y="721"/>
                  <a:pt x="1788" y="721"/>
                  <a:pt x="1788" y="721"/>
                </a:cubicBezTo>
                <a:cubicBezTo>
                  <a:pt x="1788" y="723"/>
                  <a:pt x="1788" y="723"/>
                  <a:pt x="1788" y="723"/>
                </a:cubicBezTo>
                <a:cubicBezTo>
                  <a:pt x="1786" y="717"/>
                  <a:pt x="1786" y="717"/>
                  <a:pt x="1786" y="717"/>
                </a:cubicBezTo>
                <a:cubicBezTo>
                  <a:pt x="1785" y="711"/>
                  <a:pt x="1785" y="711"/>
                  <a:pt x="1785" y="711"/>
                </a:cubicBezTo>
                <a:cubicBezTo>
                  <a:pt x="1785" y="711"/>
                  <a:pt x="1785" y="710"/>
                  <a:pt x="1785" y="710"/>
                </a:cubicBezTo>
                <a:lnTo>
                  <a:pt x="1786" y="711"/>
                </a:lnTo>
                <a:close/>
                <a:moveTo>
                  <a:pt x="1778" y="682"/>
                </a:moveTo>
                <a:cubicBezTo>
                  <a:pt x="1779" y="683"/>
                  <a:pt x="1779" y="685"/>
                  <a:pt x="1780" y="686"/>
                </a:cubicBezTo>
                <a:cubicBezTo>
                  <a:pt x="1780" y="692"/>
                  <a:pt x="1780" y="692"/>
                  <a:pt x="1780" y="692"/>
                </a:cubicBezTo>
                <a:cubicBezTo>
                  <a:pt x="1780" y="693"/>
                  <a:pt x="1780" y="693"/>
                  <a:pt x="1780" y="693"/>
                </a:cubicBezTo>
                <a:cubicBezTo>
                  <a:pt x="1779" y="690"/>
                  <a:pt x="1779" y="690"/>
                  <a:pt x="1779" y="690"/>
                </a:cubicBezTo>
                <a:cubicBezTo>
                  <a:pt x="1778" y="683"/>
                  <a:pt x="1778" y="683"/>
                  <a:pt x="1778" y="683"/>
                </a:cubicBezTo>
                <a:lnTo>
                  <a:pt x="1778" y="682"/>
                </a:lnTo>
                <a:close/>
                <a:moveTo>
                  <a:pt x="1770" y="657"/>
                </a:moveTo>
                <a:cubicBezTo>
                  <a:pt x="1772" y="667"/>
                  <a:pt x="1772" y="667"/>
                  <a:pt x="1772" y="667"/>
                </a:cubicBezTo>
                <a:cubicBezTo>
                  <a:pt x="1772" y="668"/>
                  <a:pt x="1772" y="669"/>
                  <a:pt x="1772" y="670"/>
                </a:cubicBezTo>
                <a:cubicBezTo>
                  <a:pt x="1772" y="669"/>
                  <a:pt x="1771" y="668"/>
                  <a:pt x="1771" y="666"/>
                </a:cubicBezTo>
                <a:cubicBezTo>
                  <a:pt x="1769" y="655"/>
                  <a:pt x="1769" y="655"/>
                  <a:pt x="1769" y="655"/>
                </a:cubicBezTo>
                <a:lnTo>
                  <a:pt x="1770" y="657"/>
                </a:lnTo>
                <a:close/>
                <a:moveTo>
                  <a:pt x="1143" y="342"/>
                </a:moveTo>
                <a:cubicBezTo>
                  <a:pt x="1145" y="327"/>
                  <a:pt x="1145" y="327"/>
                  <a:pt x="1145" y="327"/>
                </a:cubicBezTo>
                <a:cubicBezTo>
                  <a:pt x="1150" y="327"/>
                  <a:pt x="1150" y="327"/>
                  <a:pt x="1150" y="327"/>
                </a:cubicBezTo>
                <a:cubicBezTo>
                  <a:pt x="1147" y="312"/>
                  <a:pt x="1147" y="312"/>
                  <a:pt x="1147" y="312"/>
                </a:cubicBezTo>
                <a:cubicBezTo>
                  <a:pt x="1152" y="312"/>
                  <a:pt x="1152" y="312"/>
                  <a:pt x="1152" y="312"/>
                </a:cubicBezTo>
                <a:cubicBezTo>
                  <a:pt x="1155" y="316"/>
                  <a:pt x="1155" y="316"/>
                  <a:pt x="1155" y="316"/>
                </a:cubicBezTo>
                <a:cubicBezTo>
                  <a:pt x="1159" y="325"/>
                  <a:pt x="1159" y="325"/>
                  <a:pt x="1159" y="325"/>
                </a:cubicBezTo>
                <a:cubicBezTo>
                  <a:pt x="1155" y="335"/>
                  <a:pt x="1155" y="335"/>
                  <a:pt x="1155" y="335"/>
                </a:cubicBezTo>
                <a:cubicBezTo>
                  <a:pt x="1156" y="347"/>
                  <a:pt x="1156" y="347"/>
                  <a:pt x="1156" y="347"/>
                </a:cubicBezTo>
                <a:cubicBezTo>
                  <a:pt x="1159" y="356"/>
                  <a:pt x="1159" y="356"/>
                  <a:pt x="1159" y="356"/>
                </a:cubicBezTo>
                <a:cubicBezTo>
                  <a:pt x="1162" y="367"/>
                  <a:pt x="1162" y="367"/>
                  <a:pt x="1162" y="367"/>
                </a:cubicBezTo>
                <a:cubicBezTo>
                  <a:pt x="1159" y="366"/>
                  <a:pt x="1159" y="366"/>
                  <a:pt x="1159" y="366"/>
                </a:cubicBezTo>
                <a:cubicBezTo>
                  <a:pt x="1164" y="376"/>
                  <a:pt x="1164" y="376"/>
                  <a:pt x="1164" y="376"/>
                </a:cubicBezTo>
                <a:cubicBezTo>
                  <a:pt x="1161" y="380"/>
                  <a:pt x="1161" y="380"/>
                  <a:pt x="1161" y="380"/>
                </a:cubicBezTo>
                <a:cubicBezTo>
                  <a:pt x="1162" y="384"/>
                  <a:pt x="1162" y="384"/>
                  <a:pt x="1162" y="384"/>
                </a:cubicBezTo>
                <a:cubicBezTo>
                  <a:pt x="1166" y="386"/>
                  <a:pt x="1166" y="386"/>
                  <a:pt x="1166" y="386"/>
                </a:cubicBezTo>
                <a:cubicBezTo>
                  <a:pt x="1175" y="405"/>
                  <a:pt x="1175" y="405"/>
                  <a:pt x="1175" y="405"/>
                </a:cubicBezTo>
                <a:cubicBezTo>
                  <a:pt x="1188" y="420"/>
                  <a:pt x="1188" y="420"/>
                  <a:pt x="1188" y="420"/>
                </a:cubicBezTo>
                <a:cubicBezTo>
                  <a:pt x="1190" y="426"/>
                  <a:pt x="1190" y="426"/>
                  <a:pt x="1190" y="426"/>
                </a:cubicBezTo>
                <a:cubicBezTo>
                  <a:pt x="1184" y="423"/>
                  <a:pt x="1184" y="423"/>
                  <a:pt x="1184" y="423"/>
                </a:cubicBezTo>
                <a:cubicBezTo>
                  <a:pt x="1182" y="426"/>
                  <a:pt x="1182" y="426"/>
                  <a:pt x="1182" y="426"/>
                </a:cubicBezTo>
                <a:cubicBezTo>
                  <a:pt x="1177" y="420"/>
                  <a:pt x="1177" y="420"/>
                  <a:pt x="1177" y="420"/>
                </a:cubicBezTo>
                <a:cubicBezTo>
                  <a:pt x="1173" y="411"/>
                  <a:pt x="1173" y="411"/>
                  <a:pt x="1173" y="411"/>
                </a:cubicBezTo>
                <a:cubicBezTo>
                  <a:pt x="1165" y="409"/>
                  <a:pt x="1165" y="409"/>
                  <a:pt x="1165" y="409"/>
                </a:cubicBezTo>
                <a:cubicBezTo>
                  <a:pt x="1157" y="387"/>
                  <a:pt x="1157" y="387"/>
                  <a:pt x="1157" y="387"/>
                </a:cubicBezTo>
                <a:cubicBezTo>
                  <a:pt x="1159" y="382"/>
                  <a:pt x="1159" y="382"/>
                  <a:pt x="1159" y="382"/>
                </a:cubicBezTo>
                <a:cubicBezTo>
                  <a:pt x="1157" y="377"/>
                  <a:pt x="1157" y="377"/>
                  <a:pt x="1157" y="377"/>
                </a:cubicBezTo>
                <a:cubicBezTo>
                  <a:pt x="1154" y="376"/>
                  <a:pt x="1154" y="376"/>
                  <a:pt x="1154" y="376"/>
                </a:cubicBezTo>
                <a:cubicBezTo>
                  <a:pt x="1150" y="358"/>
                  <a:pt x="1150" y="358"/>
                  <a:pt x="1150" y="358"/>
                </a:cubicBezTo>
                <a:cubicBezTo>
                  <a:pt x="1144" y="352"/>
                  <a:pt x="1144" y="352"/>
                  <a:pt x="1144" y="352"/>
                </a:cubicBezTo>
                <a:cubicBezTo>
                  <a:pt x="1142" y="347"/>
                  <a:pt x="1142" y="347"/>
                  <a:pt x="1142" y="347"/>
                </a:cubicBezTo>
                <a:cubicBezTo>
                  <a:pt x="1147" y="351"/>
                  <a:pt x="1147" y="351"/>
                  <a:pt x="1147" y="351"/>
                </a:cubicBezTo>
                <a:lnTo>
                  <a:pt x="1143" y="342"/>
                </a:lnTo>
                <a:close/>
                <a:moveTo>
                  <a:pt x="1181" y="458"/>
                </a:moveTo>
                <a:cubicBezTo>
                  <a:pt x="1178" y="466"/>
                  <a:pt x="1178" y="466"/>
                  <a:pt x="1178" y="466"/>
                </a:cubicBezTo>
                <a:cubicBezTo>
                  <a:pt x="1174" y="463"/>
                  <a:pt x="1174" y="463"/>
                  <a:pt x="1174" y="463"/>
                </a:cubicBezTo>
                <a:cubicBezTo>
                  <a:pt x="1171" y="454"/>
                  <a:pt x="1171" y="454"/>
                  <a:pt x="1171" y="454"/>
                </a:cubicBezTo>
                <a:cubicBezTo>
                  <a:pt x="1178" y="451"/>
                  <a:pt x="1178" y="451"/>
                  <a:pt x="1178" y="451"/>
                </a:cubicBezTo>
                <a:lnTo>
                  <a:pt x="1181" y="458"/>
                </a:lnTo>
                <a:close/>
                <a:moveTo>
                  <a:pt x="1057" y="310"/>
                </a:moveTo>
                <a:cubicBezTo>
                  <a:pt x="1054" y="320"/>
                  <a:pt x="1054" y="320"/>
                  <a:pt x="1054" y="320"/>
                </a:cubicBezTo>
                <a:cubicBezTo>
                  <a:pt x="1048" y="315"/>
                  <a:pt x="1048" y="315"/>
                  <a:pt x="1048" y="315"/>
                </a:cubicBezTo>
                <a:cubicBezTo>
                  <a:pt x="1049" y="308"/>
                  <a:pt x="1049" y="308"/>
                  <a:pt x="1049" y="308"/>
                </a:cubicBezTo>
                <a:cubicBezTo>
                  <a:pt x="1052" y="304"/>
                  <a:pt x="1052" y="304"/>
                  <a:pt x="1052" y="304"/>
                </a:cubicBezTo>
                <a:cubicBezTo>
                  <a:pt x="1054" y="308"/>
                  <a:pt x="1054" y="308"/>
                  <a:pt x="1054" y="308"/>
                </a:cubicBezTo>
                <a:lnTo>
                  <a:pt x="1057" y="310"/>
                </a:lnTo>
                <a:close/>
                <a:moveTo>
                  <a:pt x="1042" y="260"/>
                </a:moveTo>
                <a:cubicBezTo>
                  <a:pt x="1045" y="266"/>
                  <a:pt x="1045" y="266"/>
                  <a:pt x="1045" y="266"/>
                </a:cubicBezTo>
                <a:cubicBezTo>
                  <a:pt x="1046" y="261"/>
                  <a:pt x="1046" y="261"/>
                  <a:pt x="1046" y="261"/>
                </a:cubicBezTo>
                <a:cubicBezTo>
                  <a:pt x="1049" y="264"/>
                  <a:pt x="1049" y="264"/>
                  <a:pt x="1049" y="264"/>
                </a:cubicBezTo>
                <a:cubicBezTo>
                  <a:pt x="1052" y="269"/>
                  <a:pt x="1052" y="269"/>
                  <a:pt x="1052" y="269"/>
                </a:cubicBezTo>
                <a:cubicBezTo>
                  <a:pt x="1053" y="283"/>
                  <a:pt x="1053" y="283"/>
                  <a:pt x="1053" y="283"/>
                </a:cubicBezTo>
                <a:cubicBezTo>
                  <a:pt x="1052" y="283"/>
                  <a:pt x="1051" y="283"/>
                  <a:pt x="1051" y="283"/>
                </a:cubicBezTo>
                <a:cubicBezTo>
                  <a:pt x="1051" y="286"/>
                  <a:pt x="1051" y="286"/>
                  <a:pt x="1051" y="286"/>
                </a:cubicBezTo>
                <a:cubicBezTo>
                  <a:pt x="1048" y="283"/>
                  <a:pt x="1048" y="283"/>
                  <a:pt x="1048" y="283"/>
                </a:cubicBezTo>
                <a:cubicBezTo>
                  <a:pt x="1047" y="284"/>
                  <a:pt x="1047" y="284"/>
                  <a:pt x="1047" y="284"/>
                </a:cubicBezTo>
                <a:cubicBezTo>
                  <a:pt x="1044" y="279"/>
                  <a:pt x="1044" y="279"/>
                  <a:pt x="1044" y="279"/>
                </a:cubicBezTo>
                <a:cubicBezTo>
                  <a:pt x="1044" y="272"/>
                  <a:pt x="1044" y="272"/>
                  <a:pt x="1044" y="272"/>
                </a:cubicBezTo>
                <a:cubicBezTo>
                  <a:pt x="1044" y="272"/>
                  <a:pt x="1043" y="272"/>
                  <a:pt x="1042" y="272"/>
                </a:cubicBezTo>
                <a:cubicBezTo>
                  <a:pt x="1039" y="265"/>
                  <a:pt x="1039" y="265"/>
                  <a:pt x="1039" y="265"/>
                </a:cubicBezTo>
                <a:lnTo>
                  <a:pt x="1042" y="260"/>
                </a:lnTo>
                <a:close/>
                <a:moveTo>
                  <a:pt x="1030" y="276"/>
                </a:moveTo>
                <a:cubicBezTo>
                  <a:pt x="1031" y="270"/>
                  <a:pt x="1031" y="270"/>
                  <a:pt x="1031" y="270"/>
                </a:cubicBezTo>
                <a:cubicBezTo>
                  <a:pt x="1034" y="268"/>
                  <a:pt x="1034" y="268"/>
                  <a:pt x="1034" y="268"/>
                </a:cubicBezTo>
                <a:cubicBezTo>
                  <a:pt x="1034" y="271"/>
                  <a:pt x="1034" y="274"/>
                  <a:pt x="1034" y="277"/>
                </a:cubicBezTo>
                <a:cubicBezTo>
                  <a:pt x="1035" y="280"/>
                  <a:pt x="1035" y="280"/>
                  <a:pt x="1035" y="280"/>
                </a:cubicBezTo>
                <a:cubicBezTo>
                  <a:pt x="1035" y="274"/>
                  <a:pt x="1035" y="274"/>
                  <a:pt x="1035" y="274"/>
                </a:cubicBezTo>
                <a:cubicBezTo>
                  <a:pt x="1038" y="277"/>
                  <a:pt x="1038" y="277"/>
                  <a:pt x="1038" y="277"/>
                </a:cubicBezTo>
                <a:cubicBezTo>
                  <a:pt x="1038" y="270"/>
                  <a:pt x="1038" y="270"/>
                  <a:pt x="1038" y="270"/>
                </a:cubicBezTo>
                <a:cubicBezTo>
                  <a:pt x="1045" y="292"/>
                  <a:pt x="1045" y="292"/>
                  <a:pt x="1045" y="292"/>
                </a:cubicBezTo>
                <a:cubicBezTo>
                  <a:pt x="1048" y="291"/>
                  <a:pt x="1048" y="291"/>
                  <a:pt x="1048" y="291"/>
                </a:cubicBezTo>
                <a:cubicBezTo>
                  <a:pt x="1050" y="296"/>
                  <a:pt x="1050" y="296"/>
                  <a:pt x="1050" y="296"/>
                </a:cubicBezTo>
                <a:cubicBezTo>
                  <a:pt x="1044" y="303"/>
                  <a:pt x="1044" y="303"/>
                  <a:pt x="1044" y="303"/>
                </a:cubicBezTo>
                <a:cubicBezTo>
                  <a:pt x="1045" y="315"/>
                  <a:pt x="1045" y="315"/>
                  <a:pt x="1045" y="315"/>
                </a:cubicBezTo>
                <a:cubicBezTo>
                  <a:pt x="1043" y="318"/>
                  <a:pt x="1043" y="318"/>
                  <a:pt x="1043" y="318"/>
                </a:cubicBezTo>
                <a:cubicBezTo>
                  <a:pt x="1042" y="330"/>
                  <a:pt x="1042" y="330"/>
                  <a:pt x="1042" y="330"/>
                </a:cubicBezTo>
                <a:cubicBezTo>
                  <a:pt x="1040" y="323"/>
                  <a:pt x="1040" y="323"/>
                  <a:pt x="1040" y="323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41" y="306"/>
                  <a:pt x="1041" y="306"/>
                  <a:pt x="1041" y="306"/>
                </a:cubicBezTo>
                <a:cubicBezTo>
                  <a:pt x="1035" y="310"/>
                  <a:pt x="1035" y="310"/>
                  <a:pt x="1035" y="310"/>
                </a:cubicBezTo>
                <a:cubicBezTo>
                  <a:pt x="1035" y="305"/>
                  <a:pt x="1035" y="305"/>
                  <a:pt x="1035" y="305"/>
                </a:cubicBezTo>
                <a:cubicBezTo>
                  <a:pt x="1040" y="298"/>
                  <a:pt x="1040" y="298"/>
                  <a:pt x="1040" y="298"/>
                </a:cubicBezTo>
                <a:cubicBezTo>
                  <a:pt x="1040" y="293"/>
                  <a:pt x="1040" y="293"/>
                  <a:pt x="1040" y="293"/>
                </a:cubicBezTo>
                <a:cubicBezTo>
                  <a:pt x="1033" y="299"/>
                  <a:pt x="1033" y="299"/>
                  <a:pt x="1033" y="299"/>
                </a:cubicBezTo>
                <a:cubicBezTo>
                  <a:pt x="1032" y="292"/>
                  <a:pt x="1032" y="292"/>
                  <a:pt x="1032" y="292"/>
                </a:cubicBezTo>
                <a:cubicBezTo>
                  <a:pt x="1031" y="287"/>
                  <a:pt x="1031" y="287"/>
                  <a:pt x="1031" y="287"/>
                </a:cubicBezTo>
                <a:cubicBezTo>
                  <a:pt x="1030" y="282"/>
                  <a:pt x="1030" y="282"/>
                  <a:pt x="1030" y="282"/>
                </a:cubicBezTo>
                <a:cubicBezTo>
                  <a:pt x="1030" y="280"/>
                  <a:pt x="1030" y="278"/>
                  <a:pt x="1030" y="276"/>
                </a:cubicBezTo>
                <a:close/>
                <a:moveTo>
                  <a:pt x="1012" y="200"/>
                </a:moveTo>
                <a:cubicBezTo>
                  <a:pt x="1015" y="199"/>
                  <a:pt x="1015" y="199"/>
                  <a:pt x="1015" y="199"/>
                </a:cubicBezTo>
                <a:cubicBezTo>
                  <a:pt x="1015" y="202"/>
                  <a:pt x="1015" y="202"/>
                  <a:pt x="1015" y="202"/>
                </a:cubicBezTo>
                <a:cubicBezTo>
                  <a:pt x="1013" y="210"/>
                  <a:pt x="1013" y="210"/>
                  <a:pt x="1013" y="210"/>
                </a:cubicBezTo>
                <a:cubicBezTo>
                  <a:pt x="1007" y="219"/>
                  <a:pt x="1007" y="219"/>
                  <a:pt x="1007" y="219"/>
                </a:cubicBezTo>
                <a:cubicBezTo>
                  <a:pt x="1005" y="219"/>
                  <a:pt x="1003" y="219"/>
                  <a:pt x="1001" y="218"/>
                </a:cubicBezTo>
                <a:cubicBezTo>
                  <a:pt x="990" y="228"/>
                  <a:pt x="990" y="228"/>
                  <a:pt x="990" y="228"/>
                </a:cubicBezTo>
                <a:cubicBezTo>
                  <a:pt x="987" y="232"/>
                  <a:pt x="987" y="232"/>
                  <a:pt x="987" y="232"/>
                </a:cubicBezTo>
                <a:cubicBezTo>
                  <a:pt x="994" y="227"/>
                  <a:pt x="994" y="227"/>
                  <a:pt x="994" y="227"/>
                </a:cubicBezTo>
                <a:cubicBezTo>
                  <a:pt x="997" y="227"/>
                  <a:pt x="1000" y="228"/>
                  <a:pt x="1002" y="228"/>
                </a:cubicBezTo>
                <a:cubicBezTo>
                  <a:pt x="985" y="250"/>
                  <a:pt x="985" y="250"/>
                  <a:pt x="985" y="250"/>
                </a:cubicBezTo>
                <a:cubicBezTo>
                  <a:pt x="983" y="254"/>
                  <a:pt x="983" y="254"/>
                  <a:pt x="983" y="254"/>
                </a:cubicBezTo>
                <a:cubicBezTo>
                  <a:pt x="1001" y="234"/>
                  <a:pt x="1001" y="234"/>
                  <a:pt x="1001" y="234"/>
                </a:cubicBezTo>
                <a:cubicBezTo>
                  <a:pt x="1002" y="234"/>
                  <a:pt x="1003" y="234"/>
                  <a:pt x="1003" y="234"/>
                </a:cubicBezTo>
                <a:cubicBezTo>
                  <a:pt x="1008" y="228"/>
                  <a:pt x="1008" y="228"/>
                  <a:pt x="1008" y="228"/>
                </a:cubicBezTo>
                <a:cubicBezTo>
                  <a:pt x="1008" y="237"/>
                  <a:pt x="1008" y="237"/>
                  <a:pt x="1008" y="237"/>
                </a:cubicBezTo>
                <a:cubicBezTo>
                  <a:pt x="999" y="249"/>
                  <a:pt x="999" y="249"/>
                  <a:pt x="999" y="249"/>
                </a:cubicBezTo>
                <a:cubicBezTo>
                  <a:pt x="992" y="251"/>
                  <a:pt x="992" y="251"/>
                  <a:pt x="992" y="251"/>
                </a:cubicBezTo>
                <a:cubicBezTo>
                  <a:pt x="979" y="276"/>
                  <a:pt x="979" y="276"/>
                  <a:pt x="979" y="276"/>
                </a:cubicBezTo>
                <a:cubicBezTo>
                  <a:pt x="975" y="278"/>
                  <a:pt x="975" y="278"/>
                  <a:pt x="975" y="278"/>
                </a:cubicBezTo>
                <a:cubicBezTo>
                  <a:pt x="973" y="282"/>
                  <a:pt x="970" y="287"/>
                  <a:pt x="968" y="291"/>
                </a:cubicBezTo>
                <a:cubicBezTo>
                  <a:pt x="968" y="302"/>
                  <a:pt x="968" y="302"/>
                  <a:pt x="968" y="302"/>
                </a:cubicBezTo>
                <a:cubicBezTo>
                  <a:pt x="962" y="312"/>
                  <a:pt x="962" y="312"/>
                  <a:pt x="962" y="312"/>
                </a:cubicBezTo>
                <a:cubicBezTo>
                  <a:pt x="953" y="310"/>
                  <a:pt x="953" y="310"/>
                  <a:pt x="953" y="310"/>
                </a:cubicBezTo>
                <a:cubicBezTo>
                  <a:pt x="950" y="329"/>
                  <a:pt x="950" y="329"/>
                  <a:pt x="950" y="329"/>
                </a:cubicBezTo>
                <a:cubicBezTo>
                  <a:pt x="931" y="361"/>
                  <a:pt x="931" y="361"/>
                  <a:pt x="931" y="361"/>
                </a:cubicBezTo>
                <a:cubicBezTo>
                  <a:pt x="923" y="356"/>
                  <a:pt x="923" y="356"/>
                  <a:pt x="923" y="356"/>
                </a:cubicBezTo>
                <a:cubicBezTo>
                  <a:pt x="910" y="369"/>
                  <a:pt x="910" y="369"/>
                  <a:pt x="910" y="369"/>
                </a:cubicBezTo>
                <a:cubicBezTo>
                  <a:pt x="910" y="401"/>
                  <a:pt x="910" y="401"/>
                  <a:pt x="910" y="401"/>
                </a:cubicBezTo>
                <a:cubicBezTo>
                  <a:pt x="903" y="411"/>
                  <a:pt x="903" y="411"/>
                  <a:pt x="903" y="411"/>
                </a:cubicBezTo>
                <a:cubicBezTo>
                  <a:pt x="896" y="405"/>
                  <a:pt x="896" y="405"/>
                  <a:pt x="896" y="405"/>
                </a:cubicBezTo>
                <a:cubicBezTo>
                  <a:pt x="897" y="386"/>
                  <a:pt x="897" y="386"/>
                  <a:pt x="897" y="386"/>
                </a:cubicBezTo>
                <a:cubicBezTo>
                  <a:pt x="883" y="399"/>
                  <a:pt x="883" y="399"/>
                  <a:pt x="883" y="399"/>
                </a:cubicBezTo>
                <a:cubicBezTo>
                  <a:pt x="879" y="409"/>
                  <a:pt x="879" y="409"/>
                  <a:pt x="879" y="409"/>
                </a:cubicBezTo>
                <a:cubicBezTo>
                  <a:pt x="890" y="408"/>
                  <a:pt x="890" y="408"/>
                  <a:pt x="890" y="408"/>
                </a:cubicBezTo>
                <a:cubicBezTo>
                  <a:pt x="893" y="419"/>
                  <a:pt x="893" y="419"/>
                  <a:pt x="893" y="419"/>
                </a:cubicBezTo>
                <a:cubicBezTo>
                  <a:pt x="880" y="423"/>
                  <a:pt x="862" y="429"/>
                  <a:pt x="848" y="433"/>
                </a:cubicBezTo>
                <a:cubicBezTo>
                  <a:pt x="844" y="426"/>
                  <a:pt x="844" y="426"/>
                  <a:pt x="844" y="426"/>
                </a:cubicBezTo>
                <a:cubicBezTo>
                  <a:pt x="817" y="453"/>
                  <a:pt x="817" y="453"/>
                  <a:pt x="817" y="453"/>
                </a:cubicBezTo>
                <a:cubicBezTo>
                  <a:pt x="801" y="457"/>
                  <a:pt x="801" y="457"/>
                  <a:pt x="801" y="457"/>
                </a:cubicBezTo>
                <a:cubicBezTo>
                  <a:pt x="799" y="451"/>
                  <a:pt x="799" y="451"/>
                  <a:pt x="799" y="451"/>
                </a:cubicBezTo>
                <a:cubicBezTo>
                  <a:pt x="774" y="461"/>
                  <a:pt x="774" y="461"/>
                  <a:pt x="774" y="461"/>
                </a:cubicBezTo>
                <a:cubicBezTo>
                  <a:pt x="763" y="477"/>
                  <a:pt x="763" y="477"/>
                  <a:pt x="763" y="477"/>
                </a:cubicBezTo>
                <a:cubicBezTo>
                  <a:pt x="744" y="491"/>
                  <a:pt x="744" y="491"/>
                  <a:pt x="744" y="491"/>
                </a:cubicBezTo>
                <a:cubicBezTo>
                  <a:pt x="738" y="491"/>
                  <a:pt x="738" y="491"/>
                  <a:pt x="738" y="491"/>
                </a:cubicBezTo>
                <a:cubicBezTo>
                  <a:pt x="716" y="514"/>
                  <a:pt x="716" y="514"/>
                  <a:pt x="716" y="514"/>
                </a:cubicBezTo>
                <a:cubicBezTo>
                  <a:pt x="705" y="522"/>
                  <a:pt x="705" y="522"/>
                  <a:pt x="705" y="522"/>
                </a:cubicBezTo>
                <a:cubicBezTo>
                  <a:pt x="701" y="511"/>
                  <a:pt x="701" y="511"/>
                  <a:pt x="701" y="511"/>
                </a:cubicBezTo>
                <a:cubicBezTo>
                  <a:pt x="704" y="508"/>
                  <a:pt x="706" y="505"/>
                  <a:pt x="708" y="502"/>
                </a:cubicBezTo>
                <a:cubicBezTo>
                  <a:pt x="696" y="497"/>
                  <a:pt x="696" y="497"/>
                  <a:pt x="696" y="497"/>
                </a:cubicBezTo>
                <a:cubicBezTo>
                  <a:pt x="720" y="447"/>
                  <a:pt x="720" y="447"/>
                  <a:pt x="720" y="447"/>
                </a:cubicBezTo>
                <a:cubicBezTo>
                  <a:pt x="735" y="436"/>
                  <a:pt x="735" y="436"/>
                  <a:pt x="735" y="436"/>
                </a:cubicBezTo>
                <a:cubicBezTo>
                  <a:pt x="727" y="435"/>
                  <a:pt x="727" y="435"/>
                  <a:pt x="727" y="435"/>
                </a:cubicBezTo>
                <a:cubicBezTo>
                  <a:pt x="745" y="409"/>
                  <a:pt x="745" y="409"/>
                  <a:pt x="745" y="409"/>
                </a:cubicBezTo>
                <a:cubicBezTo>
                  <a:pt x="766" y="390"/>
                  <a:pt x="766" y="390"/>
                  <a:pt x="766" y="390"/>
                </a:cubicBezTo>
                <a:cubicBezTo>
                  <a:pt x="778" y="394"/>
                  <a:pt x="778" y="394"/>
                  <a:pt x="778" y="394"/>
                </a:cubicBezTo>
                <a:cubicBezTo>
                  <a:pt x="801" y="373"/>
                  <a:pt x="801" y="373"/>
                  <a:pt x="801" y="373"/>
                </a:cubicBezTo>
                <a:cubicBezTo>
                  <a:pt x="800" y="369"/>
                  <a:pt x="800" y="369"/>
                  <a:pt x="800" y="369"/>
                </a:cubicBezTo>
                <a:cubicBezTo>
                  <a:pt x="785" y="378"/>
                  <a:pt x="785" y="378"/>
                  <a:pt x="785" y="378"/>
                </a:cubicBezTo>
                <a:cubicBezTo>
                  <a:pt x="786" y="368"/>
                  <a:pt x="786" y="368"/>
                  <a:pt x="786" y="368"/>
                </a:cubicBezTo>
                <a:cubicBezTo>
                  <a:pt x="803" y="356"/>
                  <a:pt x="803" y="356"/>
                  <a:pt x="803" y="356"/>
                </a:cubicBezTo>
                <a:cubicBezTo>
                  <a:pt x="807" y="367"/>
                  <a:pt x="807" y="367"/>
                  <a:pt x="807" y="367"/>
                </a:cubicBezTo>
                <a:cubicBezTo>
                  <a:pt x="817" y="356"/>
                  <a:pt x="817" y="356"/>
                  <a:pt x="817" y="356"/>
                </a:cubicBezTo>
                <a:cubicBezTo>
                  <a:pt x="822" y="341"/>
                  <a:pt x="822" y="341"/>
                  <a:pt x="822" y="341"/>
                </a:cubicBezTo>
                <a:cubicBezTo>
                  <a:pt x="812" y="342"/>
                  <a:pt x="812" y="342"/>
                  <a:pt x="812" y="342"/>
                </a:cubicBezTo>
                <a:cubicBezTo>
                  <a:pt x="815" y="337"/>
                  <a:pt x="815" y="337"/>
                  <a:pt x="815" y="337"/>
                </a:cubicBezTo>
                <a:cubicBezTo>
                  <a:pt x="830" y="329"/>
                  <a:pt x="830" y="329"/>
                  <a:pt x="830" y="329"/>
                </a:cubicBezTo>
                <a:cubicBezTo>
                  <a:pt x="851" y="308"/>
                  <a:pt x="851" y="308"/>
                  <a:pt x="851" y="308"/>
                </a:cubicBezTo>
                <a:cubicBezTo>
                  <a:pt x="870" y="285"/>
                  <a:pt x="870" y="285"/>
                  <a:pt x="870" y="285"/>
                </a:cubicBezTo>
                <a:cubicBezTo>
                  <a:pt x="875" y="272"/>
                  <a:pt x="875" y="272"/>
                  <a:pt x="875" y="272"/>
                </a:cubicBezTo>
                <a:cubicBezTo>
                  <a:pt x="863" y="271"/>
                  <a:pt x="863" y="271"/>
                  <a:pt x="863" y="271"/>
                </a:cubicBezTo>
                <a:cubicBezTo>
                  <a:pt x="864" y="264"/>
                  <a:pt x="864" y="264"/>
                  <a:pt x="864" y="264"/>
                </a:cubicBezTo>
                <a:cubicBezTo>
                  <a:pt x="881" y="252"/>
                  <a:pt x="881" y="252"/>
                  <a:pt x="881" y="252"/>
                </a:cubicBezTo>
                <a:cubicBezTo>
                  <a:pt x="884" y="259"/>
                  <a:pt x="884" y="259"/>
                  <a:pt x="884" y="259"/>
                </a:cubicBezTo>
                <a:cubicBezTo>
                  <a:pt x="887" y="257"/>
                  <a:pt x="889" y="256"/>
                  <a:pt x="892" y="254"/>
                </a:cubicBezTo>
                <a:cubicBezTo>
                  <a:pt x="894" y="242"/>
                  <a:pt x="894" y="242"/>
                  <a:pt x="894" y="242"/>
                </a:cubicBezTo>
                <a:cubicBezTo>
                  <a:pt x="902" y="240"/>
                  <a:pt x="902" y="240"/>
                  <a:pt x="902" y="240"/>
                </a:cubicBezTo>
                <a:cubicBezTo>
                  <a:pt x="912" y="239"/>
                  <a:pt x="912" y="239"/>
                  <a:pt x="912" y="239"/>
                </a:cubicBezTo>
                <a:cubicBezTo>
                  <a:pt x="920" y="240"/>
                  <a:pt x="920" y="240"/>
                  <a:pt x="920" y="240"/>
                </a:cubicBezTo>
                <a:cubicBezTo>
                  <a:pt x="934" y="233"/>
                  <a:pt x="934" y="233"/>
                  <a:pt x="934" y="233"/>
                </a:cubicBezTo>
                <a:cubicBezTo>
                  <a:pt x="938" y="228"/>
                  <a:pt x="938" y="228"/>
                  <a:pt x="938" y="228"/>
                </a:cubicBezTo>
                <a:cubicBezTo>
                  <a:pt x="944" y="225"/>
                  <a:pt x="944" y="225"/>
                  <a:pt x="944" y="225"/>
                </a:cubicBezTo>
                <a:cubicBezTo>
                  <a:pt x="963" y="218"/>
                  <a:pt x="963" y="218"/>
                  <a:pt x="963" y="218"/>
                </a:cubicBezTo>
                <a:cubicBezTo>
                  <a:pt x="962" y="220"/>
                  <a:pt x="962" y="220"/>
                  <a:pt x="962" y="220"/>
                </a:cubicBezTo>
                <a:cubicBezTo>
                  <a:pt x="977" y="212"/>
                  <a:pt x="977" y="212"/>
                  <a:pt x="977" y="212"/>
                </a:cubicBezTo>
                <a:cubicBezTo>
                  <a:pt x="975" y="214"/>
                  <a:pt x="975" y="214"/>
                  <a:pt x="975" y="214"/>
                </a:cubicBezTo>
                <a:cubicBezTo>
                  <a:pt x="984" y="210"/>
                  <a:pt x="984" y="210"/>
                  <a:pt x="984" y="210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75" y="220"/>
                  <a:pt x="975" y="220"/>
                  <a:pt x="975" y="220"/>
                </a:cubicBezTo>
                <a:cubicBezTo>
                  <a:pt x="975" y="220"/>
                  <a:pt x="976" y="221"/>
                  <a:pt x="977" y="221"/>
                </a:cubicBezTo>
                <a:cubicBezTo>
                  <a:pt x="990" y="211"/>
                  <a:pt x="990" y="211"/>
                  <a:pt x="990" y="211"/>
                </a:cubicBezTo>
                <a:cubicBezTo>
                  <a:pt x="991" y="212"/>
                  <a:pt x="992" y="212"/>
                  <a:pt x="993" y="213"/>
                </a:cubicBezTo>
                <a:cubicBezTo>
                  <a:pt x="1004" y="203"/>
                  <a:pt x="1004" y="203"/>
                  <a:pt x="1004" y="203"/>
                </a:cubicBezTo>
                <a:cubicBezTo>
                  <a:pt x="1003" y="208"/>
                  <a:pt x="1003" y="208"/>
                  <a:pt x="1003" y="208"/>
                </a:cubicBezTo>
                <a:lnTo>
                  <a:pt x="1012" y="200"/>
                </a:lnTo>
                <a:close/>
                <a:moveTo>
                  <a:pt x="925" y="754"/>
                </a:moveTo>
                <a:cubicBezTo>
                  <a:pt x="922" y="759"/>
                  <a:pt x="922" y="759"/>
                  <a:pt x="922" y="759"/>
                </a:cubicBezTo>
                <a:cubicBezTo>
                  <a:pt x="918" y="761"/>
                  <a:pt x="918" y="761"/>
                  <a:pt x="918" y="761"/>
                </a:cubicBezTo>
                <a:cubicBezTo>
                  <a:pt x="914" y="763"/>
                  <a:pt x="914" y="763"/>
                  <a:pt x="914" y="763"/>
                </a:cubicBezTo>
                <a:cubicBezTo>
                  <a:pt x="909" y="761"/>
                  <a:pt x="909" y="761"/>
                  <a:pt x="909" y="761"/>
                </a:cubicBezTo>
                <a:cubicBezTo>
                  <a:pt x="899" y="762"/>
                  <a:pt x="899" y="762"/>
                  <a:pt x="899" y="762"/>
                </a:cubicBezTo>
                <a:cubicBezTo>
                  <a:pt x="891" y="759"/>
                  <a:pt x="891" y="759"/>
                  <a:pt x="891" y="759"/>
                </a:cubicBezTo>
                <a:cubicBezTo>
                  <a:pt x="884" y="762"/>
                  <a:pt x="884" y="762"/>
                  <a:pt x="884" y="762"/>
                </a:cubicBezTo>
                <a:cubicBezTo>
                  <a:pt x="878" y="759"/>
                  <a:pt x="878" y="759"/>
                  <a:pt x="878" y="759"/>
                </a:cubicBezTo>
                <a:cubicBezTo>
                  <a:pt x="869" y="761"/>
                  <a:pt x="869" y="761"/>
                  <a:pt x="869" y="761"/>
                </a:cubicBezTo>
                <a:cubicBezTo>
                  <a:pt x="869" y="757"/>
                  <a:pt x="869" y="757"/>
                  <a:pt x="869" y="757"/>
                </a:cubicBezTo>
                <a:cubicBezTo>
                  <a:pt x="884" y="749"/>
                  <a:pt x="884" y="749"/>
                  <a:pt x="884" y="749"/>
                </a:cubicBezTo>
                <a:cubicBezTo>
                  <a:pt x="887" y="749"/>
                  <a:pt x="889" y="750"/>
                  <a:pt x="892" y="750"/>
                </a:cubicBezTo>
                <a:cubicBezTo>
                  <a:pt x="887" y="742"/>
                  <a:pt x="887" y="742"/>
                  <a:pt x="887" y="742"/>
                </a:cubicBezTo>
                <a:cubicBezTo>
                  <a:pt x="878" y="742"/>
                  <a:pt x="878" y="742"/>
                  <a:pt x="878" y="742"/>
                </a:cubicBezTo>
                <a:cubicBezTo>
                  <a:pt x="879" y="736"/>
                  <a:pt x="879" y="736"/>
                  <a:pt x="879" y="736"/>
                </a:cubicBezTo>
                <a:cubicBezTo>
                  <a:pt x="887" y="732"/>
                  <a:pt x="887" y="732"/>
                  <a:pt x="887" y="732"/>
                </a:cubicBezTo>
                <a:cubicBezTo>
                  <a:pt x="891" y="727"/>
                  <a:pt x="891" y="727"/>
                  <a:pt x="891" y="727"/>
                </a:cubicBezTo>
                <a:cubicBezTo>
                  <a:pt x="888" y="724"/>
                  <a:pt x="888" y="724"/>
                  <a:pt x="888" y="724"/>
                </a:cubicBezTo>
                <a:cubicBezTo>
                  <a:pt x="890" y="717"/>
                  <a:pt x="890" y="717"/>
                  <a:pt x="890" y="717"/>
                </a:cubicBezTo>
                <a:cubicBezTo>
                  <a:pt x="896" y="716"/>
                  <a:pt x="896" y="716"/>
                  <a:pt x="896" y="716"/>
                </a:cubicBezTo>
                <a:cubicBezTo>
                  <a:pt x="901" y="713"/>
                  <a:pt x="901" y="713"/>
                  <a:pt x="901" y="713"/>
                </a:cubicBezTo>
                <a:cubicBezTo>
                  <a:pt x="902" y="710"/>
                  <a:pt x="902" y="708"/>
                  <a:pt x="903" y="706"/>
                </a:cubicBezTo>
                <a:cubicBezTo>
                  <a:pt x="901" y="702"/>
                  <a:pt x="901" y="702"/>
                  <a:pt x="901" y="702"/>
                </a:cubicBezTo>
                <a:cubicBezTo>
                  <a:pt x="902" y="700"/>
                  <a:pt x="902" y="698"/>
                  <a:pt x="903" y="696"/>
                </a:cubicBezTo>
                <a:cubicBezTo>
                  <a:pt x="902" y="692"/>
                  <a:pt x="902" y="692"/>
                  <a:pt x="902" y="692"/>
                </a:cubicBezTo>
                <a:cubicBezTo>
                  <a:pt x="896" y="695"/>
                  <a:pt x="896" y="695"/>
                  <a:pt x="896" y="695"/>
                </a:cubicBezTo>
                <a:cubicBezTo>
                  <a:pt x="891" y="689"/>
                  <a:pt x="891" y="689"/>
                  <a:pt x="891" y="689"/>
                </a:cubicBezTo>
                <a:cubicBezTo>
                  <a:pt x="893" y="685"/>
                  <a:pt x="893" y="685"/>
                  <a:pt x="893" y="685"/>
                </a:cubicBezTo>
                <a:cubicBezTo>
                  <a:pt x="896" y="680"/>
                  <a:pt x="896" y="680"/>
                  <a:pt x="896" y="680"/>
                </a:cubicBezTo>
                <a:cubicBezTo>
                  <a:pt x="893" y="672"/>
                  <a:pt x="893" y="672"/>
                  <a:pt x="893" y="672"/>
                </a:cubicBezTo>
                <a:cubicBezTo>
                  <a:pt x="897" y="666"/>
                  <a:pt x="897" y="666"/>
                  <a:pt x="897" y="666"/>
                </a:cubicBezTo>
                <a:cubicBezTo>
                  <a:pt x="896" y="661"/>
                  <a:pt x="896" y="661"/>
                  <a:pt x="896" y="661"/>
                </a:cubicBezTo>
                <a:cubicBezTo>
                  <a:pt x="892" y="657"/>
                  <a:pt x="892" y="657"/>
                  <a:pt x="892" y="657"/>
                </a:cubicBezTo>
                <a:cubicBezTo>
                  <a:pt x="892" y="656"/>
                  <a:pt x="892" y="654"/>
                  <a:pt x="893" y="653"/>
                </a:cubicBezTo>
                <a:cubicBezTo>
                  <a:pt x="894" y="653"/>
                  <a:pt x="895" y="653"/>
                  <a:pt x="896" y="653"/>
                </a:cubicBezTo>
                <a:cubicBezTo>
                  <a:pt x="897" y="650"/>
                  <a:pt x="897" y="650"/>
                  <a:pt x="897" y="650"/>
                </a:cubicBezTo>
                <a:cubicBezTo>
                  <a:pt x="893" y="646"/>
                  <a:pt x="893" y="646"/>
                  <a:pt x="893" y="646"/>
                </a:cubicBezTo>
                <a:cubicBezTo>
                  <a:pt x="894" y="642"/>
                  <a:pt x="894" y="642"/>
                  <a:pt x="894" y="642"/>
                </a:cubicBezTo>
                <a:cubicBezTo>
                  <a:pt x="896" y="643"/>
                  <a:pt x="897" y="643"/>
                  <a:pt x="899" y="643"/>
                </a:cubicBezTo>
                <a:cubicBezTo>
                  <a:pt x="900" y="639"/>
                  <a:pt x="900" y="639"/>
                  <a:pt x="900" y="639"/>
                </a:cubicBezTo>
                <a:cubicBezTo>
                  <a:pt x="903" y="637"/>
                  <a:pt x="903" y="637"/>
                  <a:pt x="903" y="637"/>
                </a:cubicBezTo>
                <a:cubicBezTo>
                  <a:pt x="904" y="635"/>
                  <a:pt x="904" y="633"/>
                  <a:pt x="905" y="631"/>
                </a:cubicBezTo>
                <a:cubicBezTo>
                  <a:pt x="910" y="631"/>
                  <a:pt x="910" y="631"/>
                  <a:pt x="910" y="631"/>
                </a:cubicBezTo>
                <a:cubicBezTo>
                  <a:pt x="914" y="630"/>
                  <a:pt x="914" y="630"/>
                  <a:pt x="914" y="630"/>
                </a:cubicBezTo>
                <a:cubicBezTo>
                  <a:pt x="918" y="628"/>
                  <a:pt x="918" y="628"/>
                  <a:pt x="918" y="628"/>
                </a:cubicBezTo>
                <a:cubicBezTo>
                  <a:pt x="920" y="633"/>
                  <a:pt x="920" y="633"/>
                  <a:pt x="920" y="633"/>
                </a:cubicBezTo>
                <a:cubicBezTo>
                  <a:pt x="915" y="637"/>
                  <a:pt x="915" y="637"/>
                  <a:pt x="915" y="637"/>
                </a:cubicBezTo>
                <a:cubicBezTo>
                  <a:pt x="911" y="639"/>
                  <a:pt x="911" y="639"/>
                  <a:pt x="911" y="639"/>
                </a:cubicBezTo>
                <a:cubicBezTo>
                  <a:pt x="910" y="645"/>
                  <a:pt x="910" y="645"/>
                  <a:pt x="910" y="645"/>
                </a:cubicBezTo>
                <a:cubicBezTo>
                  <a:pt x="916" y="647"/>
                  <a:pt x="916" y="647"/>
                  <a:pt x="916" y="647"/>
                </a:cubicBezTo>
                <a:cubicBezTo>
                  <a:pt x="918" y="647"/>
                  <a:pt x="921" y="648"/>
                  <a:pt x="923" y="648"/>
                </a:cubicBezTo>
                <a:cubicBezTo>
                  <a:pt x="922" y="651"/>
                  <a:pt x="922" y="653"/>
                  <a:pt x="921" y="656"/>
                </a:cubicBezTo>
                <a:cubicBezTo>
                  <a:pt x="914" y="666"/>
                  <a:pt x="914" y="666"/>
                  <a:pt x="914" y="666"/>
                </a:cubicBezTo>
                <a:cubicBezTo>
                  <a:pt x="908" y="670"/>
                  <a:pt x="908" y="670"/>
                  <a:pt x="908" y="670"/>
                </a:cubicBezTo>
                <a:cubicBezTo>
                  <a:pt x="914" y="674"/>
                  <a:pt x="914" y="674"/>
                  <a:pt x="914" y="674"/>
                </a:cubicBezTo>
                <a:cubicBezTo>
                  <a:pt x="915" y="678"/>
                  <a:pt x="915" y="678"/>
                  <a:pt x="915" y="678"/>
                </a:cubicBezTo>
                <a:cubicBezTo>
                  <a:pt x="916" y="693"/>
                  <a:pt x="916" y="693"/>
                  <a:pt x="916" y="693"/>
                </a:cubicBezTo>
                <a:cubicBezTo>
                  <a:pt x="923" y="710"/>
                  <a:pt x="923" y="710"/>
                  <a:pt x="923" y="710"/>
                </a:cubicBezTo>
                <a:cubicBezTo>
                  <a:pt x="922" y="723"/>
                  <a:pt x="922" y="723"/>
                  <a:pt x="922" y="723"/>
                </a:cubicBezTo>
                <a:cubicBezTo>
                  <a:pt x="922" y="728"/>
                  <a:pt x="922" y="728"/>
                  <a:pt x="922" y="728"/>
                </a:cubicBezTo>
                <a:cubicBezTo>
                  <a:pt x="926" y="727"/>
                  <a:pt x="926" y="727"/>
                  <a:pt x="926" y="727"/>
                </a:cubicBezTo>
                <a:cubicBezTo>
                  <a:pt x="930" y="734"/>
                  <a:pt x="930" y="734"/>
                  <a:pt x="930" y="734"/>
                </a:cubicBezTo>
                <a:cubicBezTo>
                  <a:pt x="928" y="744"/>
                  <a:pt x="928" y="744"/>
                  <a:pt x="928" y="744"/>
                </a:cubicBezTo>
                <a:cubicBezTo>
                  <a:pt x="923" y="746"/>
                  <a:pt x="923" y="746"/>
                  <a:pt x="923" y="746"/>
                </a:cubicBezTo>
                <a:cubicBezTo>
                  <a:pt x="920" y="751"/>
                  <a:pt x="920" y="751"/>
                  <a:pt x="920" y="751"/>
                </a:cubicBezTo>
                <a:lnTo>
                  <a:pt x="925" y="754"/>
                </a:lnTo>
                <a:close/>
                <a:moveTo>
                  <a:pt x="844" y="723"/>
                </a:moveTo>
                <a:cubicBezTo>
                  <a:pt x="850" y="719"/>
                  <a:pt x="850" y="719"/>
                  <a:pt x="850" y="719"/>
                </a:cubicBezTo>
                <a:cubicBezTo>
                  <a:pt x="853" y="713"/>
                  <a:pt x="853" y="713"/>
                  <a:pt x="853" y="713"/>
                </a:cubicBezTo>
                <a:cubicBezTo>
                  <a:pt x="853" y="706"/>
                  <a:pt x="853" y="706"/>
                  <a:pt x="853" y="706"/>
                </a:cubicBezTo>
                <a:cubicBezTo>
                  <a:pt x="848" y="703"/>
                  <a:pt x="848" y="703"/>
                  <a:pt x="848" y="703"/>
                </a:cubicBezTo>
                <a:cubicBezTo>
                  <a:pt x="849" y="702"/>
                  <a:pt x="849" y="700"/>
                  <a:pt x="849" y="699"/>
                </a:cubicBezTo>
                <a:cubicBezTo>
                  <a:pt x="854" y="697"/>
                  <a:pt x="854" y="697"/>
                  <a:pt x="854" y="697"/>
                </a:cubicBezTo>
                <a:cubicBezTo>
                  <a:pt x="855" y="694"/>
                  <a:pt x="855" y="690"/>
                  <a:pt x="856" y="687"/>
                </a:cubicBezTo>
                <a:cubicBezTo>
                  <a:pt x="860" y="689"/>
                  <a:pt x="860" y="689"/>
                  <a:pt x="860" y="689"/>
                </a:cubicBezTo>
                <a:cubicBezTo>
                  <a:pt x="866" y="689"/>
                  <a:pt x="866" y="689"/>
                  <a:pt x="866" y="689"/>
                </a:cubicBezTo>
                <a:cubicBezTo>
                  <a:pt x="872" y="681"/>
                  <a:pt x="872" y="681"/>
                  <a:pt x="872" y="681"/>
                </a:cubicBezTo>
                <a:cubicBezTo>
                  <a:pt x="875" y="687"/>
                  <a:pt x="875" y="687"/>
                  <a:pt x="875" y="687"/>
                </a:cubicBezTo>
                <a:cubicBezTo>
                  <a:pt x="880" y="681"/>
                  <a:pt x="880" y="681"/>
                  <a:pt x="880" y="681"/>
                </a:cubicBezTo>
                <a:cubicBezTo>
                  <a:pt x="886" y="691"/>
                  <a:pt x="886" y="691"/>
                  <a:pt x="886" y="691"/>
                </a:cubicBezTo>
                <a:cubicBezTo>
                  <a:pt x="885" y="695"/>
                  <a:pt x="885" y="695"/>
                  <a:pt x="885" y="695"/>
                </a:cubicBezTo>
                <a:cubicBezTo>
                  <a:pt x="881" y="699"/>
                  <a:pt x="881" y="699"/>
                  <a:pt x="881" y="699"/>
                </a:cubicBezTo>
                <a:cubicBezTo>
                  <a:pt x="879" y="705"/>
                  <a:pt x="879" y="705"/>
                  <a:pt x="879" y="705"/>
                </a:cubicBezTo>
                <a:cubicBezTo>
                  <a:pt x="879" y="712"/>
                  <a:pt x="879" y="712"/>
                  <a:pt x="879" y="712"/>
                </a:cubicBezTo>
                <a:cubicBezTo>
                  <a:pt x="875" y="723"/>
                  <a:pt x="875" y="723"/>
                  <a:pt x="875" y="723"/>
                </a:cubicBezTo>
                <a:cubicBezTo>
                  <a:pt x="868" y="731"/>
                  <a:pt x="868" y="731"/>
                  <a:pt x="868" y="731"/>
                </a:cubicBezTo>
                <a:cubicBezTo>
                  <a:pt x="866" y="731"/>
                  <a:pt x="864" y="730"/>
                  <a:pt x="862" y="730"/>
                </a:cubicBezTo>
                <a:cubicBezTo>
                  <a:pt x="854" y="736"/>
                  <a:pt x="854" y="736"/>
                  <a:pt x="854" y="736"/>
                </a:cubicBezTo>
                <a:cubicBezTo>
                  <a:pt x="846" y="735"/>
                  <a:pt x="846" y="735"/>
                  <a:pt x="846" y="735"/>
                </a:cubicBezTo>
                <a:cubicBezTo>
                  <a:pt x="844" y="732"/>
                  <a:pt x="844" y="732"/>
                  <a:pt x="844" y="732"/>
                </a:cubicBezTo>
                <a:cubicBezTo>
                  <a:pt x="845" y="730"/>
                  <a:pt x="845" y="729"/>
                  <a:pt x="845" y="728"/>
                </a:cubicBezTo>
                <a:lnTo>
                  <a:pt x="844" y="723"/>
                </a:lnTo>
                <a:close/>
                <a:moveTo>
                  <a:pt x="856" y="487"/>
                </a:moveTo>
                <a:cubicBezTo>
                  <a:pt x="847" y="489"/>
                  <a:pt x="847" y="489"/>
                  <a:pt x="847" y="489"/>
                </a:cubicBezTo>
                <a:cubicBezTo>
                  <a:pt x="849" y="482"/>
                  <a:pt x="849" y="482"/>
                  <a:pt x="849" y="482"/>
                </a:cubicBezTo>
                <a:cubicBezTo>
                  <a:pt x="859" y="472"/>
                  <a:pt x="859" y="472"/>
                  <a:pt x="859" y="472"/>
                </a:cubicBezTo>
                <a:cubicBezTo>
                  <a:pt x="867" y="472"/>
                  <a:pt x="867" y="472"/>
                  <a:pt x="867" y="472"/>
                </a:cubicBezTo>
                <a:cubicBezTo>
                  <a:pt x="867" y="480"/>
                  <a:pt x="867" y="480"/>
                  <a:pt x="867" y="480"/>
                </a:cubicBezTo>
                <a:cubicBezTo>
                  <a:pt x="863" y="488"/>
                  <a:pt x="863" y="488"/>
                  <a:pt x="863" y="488"/>
                </a:cubicBezTo>
                <a:cubicBezTo>
                  <a:pt x="866" y="491"/>
                  <a:pt x="866" y="491"/>
                  <a:pt x="866" y="491"/>
                </a:cubicBezTo>
                <a:cubicBezTo>
                  <a:pt x="869" y="485"/>
                  <a:pt x="869" y="485"/>
                  <a:pt x="869" y="485"/>
                </a:cubicBezTo>
                <a:cubicBezTo>
                  <a:pt x="872" y="483"/>
                  <a:pt x="872" y="483"/>
                  <a:pt x="872" y="483"/>
                </a:cubicBezTo>
                <a:cubicBezTo>
                  <a:pt x="874" y="486"/>
                  <a:pt x="874" y="486"/>
                  <a:pt x="874" y="486"/>
                </a:cubicBezTo>
                <a:cubicBezTo>
                  <a:pt x="880" y="480"/>
                  <a:pt x="880" y="480"/>
                  <a:pt x="880" y="480"/>
                </a:cubicBezTo>
                <a:cubicBezTo>
                  <a:pt x="883" y="484"/>
                  <a:pt x="883" y="484"/>
                  <a:pt x="883" y="484"/>
                </a:cubicBezTo>
                <a:cubicBezTo>
                  <a:pt x="891" y="485"/>
                  <a:pt x="891" y="485"/>
                  <a:pt x="891" y="485"/>
                </a:cubicBezTo>
                <a:cubicBezTo>
                  <a:pt x="894" y="480"/>
                  <a:pt x="894" y="480"/>
                  <a:pt x="894" y="480"/>
                </a:cubicBezTo>
                <a:cubicBezTo>
                  <a:pt x="898" y="485"/>
                  <a:pt x="898" y="485"/>
                  <a:pt x="898" y="485"/>
                </a:cubicBezTo>
                <a:cubicBezTo>
                  <a:pt x="897" y="488"/>
                  <a:pt x="896" y="491"/>
                  <a:pt x="895" y="494"/>
                </a:cubicBezTo>
                <a:cubicBezTo>
                  <a:pt x="897" y="505"/>
                  <a:pt x="897" y="505"/>
                  <a:pt x="897" y="505"/>
                </a:cubicBezTo>
                <a:cubicBezTo>
                  <a:pt x="887" y="517"/>
                  <a:pt x="887" y="517"/>
                  <a:pt x="887" y="517"/>
                </a:cubicBezTo>
                <a:cubicBezTo>
                  <a:pt x="883" y="517"/>
                  <a:pt x="883" y="517"/>
                  <a:pt x="883" y="517"/>
                </a:cubicBezTo>
                <a:cubicBezTo>
                  <a:pt x="874" y="523"/>
                  <a:pt x="874" y="523"/>
                  <a:pt x="874" y="523"/>
                </a:cubicBezTo>
                <a:cubicBezTo>
                  <a:pt x="866" y="523"/>
                  <a:pt x="866" y="523"/>
                  <a:pt x="866" y="523"/>
                </a:cubicBezTo>
                <a:cubicBezTo>
                  <a:pt x="858" y="529"/>
                  <a:pt x="858" y="529"/>
                  <a:pt x="858" y="529"/>
                </a:cubicBezTo>
                <a:cubicBezTo>
                  <a:pt x="852" y="516"/>
                  <a:pt x="852" y="516"/>
                  <a:pt x="852" y="516"/>
                </a:cubicBezTo>
                <a:cubicBezTo>
                  <a:pt x="848" y="513"/>
                  <a:pt x="848" y="513"/>
                  <a:pt x="848" y="513"/>
                </a:cubicBezTo>
                <a:cubicBezTo>
                  <a:pt x="851" y="503"/>
                  <a:pt x="851" y="503"/>
                  <a:pt x="851" y="503"/>
                </a:cubicBezTo>
                <a:cubicBezTo>
                  <a:pt x="848" y="502"/>
                  <a:pt x="846" y="501"/>
                  <a:pt x="843" y="500"/>
                </a:cubicBezTo>
                <a:cubicBezTo>
                  <a:pt x="845" y="496"/>
                  <a:pt x="845" y="496"/>
                  <a:pt x="845" y="496"/>
                </a:cubicBezTo>
                <a:cubicBezTo>
                  <a:pt x="852" y="493"/>
                  <a:pt x="852" y="493"/>
                  <a:pt x="852" y="493"/>
                </a:cubicBezTo>
                <a:cubicBezTo>
                  <a:pt x="856" y="495"/>
                  <a:pt x="856" y="495"/>
                  <a:pt x="856" y="495"/>
                </a:cubicBezTo>
                <a:cubicBezTo>
                  <a:pt x="859" y="492"/>
                  <a:pt x="859" y="492"/>
                  <a:pt x="859" y="492"/>
                </a:cubicBezTo>
                <a:lnTo>
                  <a:pt x="856" y="487"/>
                </a:lnTo>
                <a:close/>
                <a:moveTo>
                  <a:pt x="813" y="219"/>
                </a:moveTo>
                <a:cubicBezTo>
                  <a:pt x="819" y="217"/>
                  <a:pt x="825" y="215"/>
                  <a:pt x="831" y="214"/>
                </a:cubicBezTo>
                <a:cubicBezTo>
                  <a:pt x="842" y="220"/>
                  <a:pt x="842" y="220"/>
                  <a:pt x="842" y="220"/>
                </a:cubicBezTo>
                <a:cubicBezTo>
                  <a:pt x="818" y="227"/>
                  <a:pt x="818" y="227"/>
                  <a:pt x="818" y="227"/>
                </a:cubicBezTo>
                <a:cubicBezTo>
                  <a:pt x="809" y="227"/>
                  <a:pt x="809" y="227"/>
                  <a:pt x="809" y="227"/>
                </a:cubicBezTo>
                <a:cubicBezTo>
                  <a:pt x="807" y="226"/>
                  <a:pt x="807" y="226"/>
                  <a:pt x="807" y="226"/>
                </a:cubicBezTo>
                <a:cubicBezTo>
                  <a:pt x="810" y="225"/>
                  <a:pt x="813" y="224"/>
                  <a:pt x="817" y="223"/>
                </a:cubicBezTo>
                <a:lnTo>
                  <a:pt x="813" y="219"/>
                </a:lnTo>
                <a:close/>
                <a:moveTo>
                  <a:pt x="808" y="231"/>
                </a:moveTo>
                <a:cubicBezTo>
                  <a:pt x="818" y="231"/>
                  <a:pt x="818" y="231"/>
                  <a:pt x="818" y="231"/>
                </a:cubicBezTo>
                <a:cubicBezTo>
                  <a:pt x="816" y="235"/>
                  <a:pt x="816" y="235"/>
                  <a:pt x="816" y="235"/>
                </a:cubicBezTo>
                <a:cubicBezTo>
                  <a:pt x="801" y="239"/>
                  <a:pt x="801" y="239"/>
                  <a:pt x="801" y="239"/>
                </a:cubicBezTo>
                <a:cubicBezTo>
                  <a:pt x="797" y="237"/>
                  <a:pt x="797" y="237"/>
                  <a:pt x="797" y="237"/>
                </a:cubicBezTo>
                <a:lnTo>
                  <a:pt x="808" y="231"/>
                </a:lnTo>
                <a:close/>
                <a:moveTo>
                  <a:pt x="813" y="238"/>
                </a:moveTo>
                <a:cubicBezTo>
                  <a:pt x="820" y="236"/>
                  <a:pt x="820" y="236"/>
                  <a:pt x="820" y="236"/>
                </a:cubicBezTo>
                <a:cubicBezTo>
                  <a:pt x="834" y="230"/>
                  <a:pt x="834" y="230"/>
                  <a:pt x="834" y="230"/>
                </a:cubicBezTo>
                <a:cubicBezTo>
                  <a:pt x="837" y="225"/>
                  <a:pt x="837" y="225"/>
                  <a:pt x="837" y="225"/>
                </a:cubicBezTo>
                <a:cubicBezTo>
                  <a:pt x="849" y="219"/>
                  <a:pt x="849" y="219"/>
                  <a:pt x="849" y="219"/>
                </a:cubicBezTo>
                <a:cubicBezTo>
                  <a:pt x="848" y="230"/>
                  <a:pt x="848" y="230"/>
                  <a:pt x="848" y="230"/>
                </a:cubicBezTo>
                <a:cubicBezTo>
                  <a:pt x="825" y="240"/>
                  <a:pt x="825" y="240"/>
                  <a:pt x="825" y="240"/>
                </a:cubicBezTo>
                <a:cubicBezTo>
                  <a:pt x="825" y="246"/>
                  <a:pt x="825" y="246"/>
                  <a:pt x="825" y="246"/>
                </a:cubicBezTo>
                <a:cubicBezTo>
                  <a:pt x="838" y="246"/>
                  <a:pt x="838" y="246"/>
                  <a:pt x="838" y="246"/>
                </a:cubicBezTo>
                <a:cubicBezTo>
                  <a:pt x="838" y="256"/>
                  <a:pt x="838" y="256"/>
                  <a:pt x="838" y="256"/>
                </a:cubicBezTo>
                <a:cubicBezTo>
                  <a:pt x="817" y="263"/>
                  <a:pt x="817" y="263"/>
                  <a:pt x="817" y="263"/>
                </a:cubicBezTo>
                <a:cubicBezTo>
                  <a:pt x="805" y="254"/>
                  <a:pt x="805" y="254"/>
                  <a:pt x="805" y="254"/>
                </a:cubicBezTo>
                <a:cubicBezTo>
                  <a:pt x="801" y="244"/>
                  <a:pt x="801" y="244"/>
                  <a:pt x="801" y="244"/>
                </a:cubicBezTo>
                <a:lnTo>
                  <a:pt x="813" y="238"/>
                </a:lnTo>
                <a:close/>
                <a:moveTo>
                  <a:pt x="975" y="196"/>
                </a:moveTo>
                <a:cubicBezTo>
                  <a:pt x="966" y="202"/>
                  <a:pt x="966" y="202"/>
                  <a:pt x="966" y="202"/>
                </a:cubicBezTo>
                <a:cubicBezTo>
                  <a:pt x="978" y="197"/>
                  <a:pt x="978" y="197"/>
                  <a:pt x="978" y="197"/>
                </a:cubicBezTo>
                <a:cubicBezTo>
                  <a:pt x="991" y="195"/>
                  <a:pt x="991" y="195"/>
                  <a:pt x="991" y="195"/>
                </a:cubicBezTo>
                <a:cubicBezTo>
                  <a:pt x="992" y="195"/>
                  <a:pt x="994" y="196"/>
                  <a:pt x="995" y="196"/>
                </a:cubicBezTo>
                <a:cubicBezTo>
                  <a:pt x="996" y="197"/>
                  <a:pt x="996" y="197"/>
                  <a:pt x="997" y="197"/>
                </a:cubicBezTo>
                <a:cubicBezTo>
                  <a:pt x="990" y="202"/>
                  <a:pt x="990" y="202"/>
                  <a:pt x="990" y="202"/>
                </a:cubicBezTo>
                <a:cubicBezTo>
                  <a:pt x="986" y="207"/>
                  <a:pt x="986" y="207"/>
                  <a:pt x="986" y="207"/>
                </a:cubicBezTo>
                <a:cubicBezTo>
                  <a:pt x="972" y="212"/>
                  <a:pt x="972" y="212"/>
                  <a:pt x="972" y="212"/>
                </a:cubicBezTo>
                <a:cubicBezTo>
                  <a:pt x="957" y="218"/>
                  <a:pt x="937" y="225"/>
                  <a:pt x="922" y="229"/>
                </a:cubicBezTo>
                <a:cubicBezTo>
                  <a:pt x="927" y="225"/>
                  <a:pt x="927" y="225"/>
                  <a:pt x="927" y="225"/>
                </a:cubicBezTo>
                <a:cubicBezTo>
                  <a:pt x="918" y="226"/>
                  <a:pt x="918" y="226"/>
                  <a:pt x="918" y="226"/>
                </a:cubicBezTo>
                <a:cubicBezTo>
                  <a:pt x="904" y="234"/>
                  <a:pt x="904" y="234"/>
                  <a:pt x="904" y="234"/>
                </a:cubicBezTo>
                <a:cubicBezTo>
                  <a:pt x="878" y="241"/>
                  <a:pt x="878" y="241"/>
                  <a:pt x="878" y="241"/>
                </a:cubicBezTo>
                <a:cubicBezTo>
                  <a:pt x="870" y="239"/>
                  <a:pt x="870" y="239"/>
                  <a:pt x="870" y="239"/>
                </a:cubicBezTo>
                <a:cubicBezTo>
                  <a:pt x="866" y="239"/>
                  <a:pt x="866" y="239"/>
                  <a:pt x="866" y="239"/>
                </a:cubicBezTo>
                <a:cubicBezTo>
                  <a:pt x="863" y="247"/>
                  <a:pt x="863" y="247"/>
                  <a:pt x="863" y="247"/>
                </a:cubicBezTo>
                <a:cubicBezTo>
                  <a:pt x="854" y="251"/>
                  <a:pt x="854" y="251"/>
                  <a:pt x="854" y="251"/>
                </a:cubicBezTo>
                <a:cubicBezTo>
                  <a:pt x="848" y="249"/>
                  <a:pt x="848" y="249"/>
                  <a:pt x="848" y="249"/>
                </a:cubicBezTo>
                <a:cubicBezTo>
                  <a:pt x="852" y="245"/>
                  <a:pt x="852" y="245"/>
                  <a:pt x="852" y="245"/>
                </a:cubicBezTo>
                <a:cubicBezTo>
                  <a:pt x="840" y="241"/>
                  <a:pt x="840" y="241"/>
                  <a:pt x="840" y="241"/>
                </a:cubicBezTo>
                <a:cubicBezTo>
                  <a:pt x="847" y="237"/>
                  <a:pt x="847" y="237"/>
                  <a:pt x="847" y="237"/>
                </a:cubicBezTo>
                <a:cubicBezTo>
                  <a:pt x="846" y="236"/>
                  <a:pt x="846" y="235"/>
                  <a:pt x="845" y="234"/>
                </a:cubicBezTo>
                <a:cubicBezTo>
                  <a:pt x="852" y="230"/>
                  <a:pt x="852" y="230"/>
                  <a:pt x="852" y="230"/>
                </a:cubicBezTo>
                <a:cubicBezTo>
                  <a:pt x="859" y="233"/>
                  <a:pt x="859" y="233"/>
                  <a:pt x="859" y="233"/>
                </a:cubicBezTo>
                <a:cubicBezTo>
                  <a:pt x="871" y="227"/>
                  <a:pt x="871" y="227"/>
                  <a:pt x="871" y="227"/>
                </a:cubicBezTo>
                <a:cubicBezTo>
                  <a:pt x="865" y="233"/>
                  <a:pt x="865" y="233"/>
                  <a:pt x="865" y="233"/>
                </a:cubicBezTo>
                <a:cubicBezTo>
                  <a:pt x="885" y="227"/>
                  <a:pt x="885" y="227"/>
                  <a:pt x="885" y="227"/>
                </a:cubicBezTo>
                <a:cubicBezTo>
                  <a:pt x="884" y="226"/>
                  <a:pt x="884" y="225"/>
                  <a:pt x="883" y="225"/>
                </a:cubicBezTo>
                <a:cubicBezTo>
                  <a:pt x="895" y="221"/>
                  <a:pt x="895" y="221"/>
                  <a:pt x="895" y="221"/>
                </a:cubicBezTo>
                <a:cubicBezTo>
                  <a:pt x="896" y="222"/>
                  <a:pt x="897" y="223"/>
                  <a:pt x="898" y="225"/>
                </a:cubicBezTo>
                <a:cubicBezTo>
                  <a:pt x="925" y="213"/>
                  <a:pt x="925" y="213"/>
                  <a:pt x="925" y="213"/>
                </a:cubicBezTo>
                <a:cubicBezTo>
                  <a:pt x="925" y="215"/>
                  <a:pt x="925" y="215"/>
                  <a:pt x="925" y="215"/>
                </a:cubicBezTo>
                <a:cubicBezTo>
                  <a:pt x="919" y="220"/>
                  <a:pt x="919" y="220"/>
                  <a:pt x="919" y="220"/>
                </a:cubicBezTo>
                <a:cubicBezTo>
                  <a:pt x="944" y="214"/>
                  <a:pt x="944" y="214"/>
                  <a:pt x="944" y="214"/>
                </a:cubicBezTo>
                <a:cubicBezTo>
                  <a:pt x="953" y="209"/>
                  <a:pt x="953" y="209"/>
                  <a:pt x="953" y="209"/>
                </a:cubicBezTo>
                <a:cubicBezTo>
                  <a:pt x="935" y="212"/>
                  <a:pt x="935" y="212"/>
                  <a:pt x="935" y="212"/>
                </a:cubicBezTo>
                <a:cubicBezTo>
                  <a:pt x="937" y="206"/>
                  <a:pt x="937" y="206"/>
                  <a:pt x="937" y="206"/>
                </a:cubicBezTo>
                <a:cubicBezTo>
                  <a:pt x="962" y="197"/>
                  <a:pt x="962" y="197"/>
                  <a:pt x="962" y="197"/>
                </a:cubicBezTo>
                <a:lnTo>
                  <a:pt x="975" y="196"/>
                </a:lnTo>
                <a:close/>
                <a:moveTo>
                  <a:pt x="867" y="214"/>
                </a:moveTo>
                <a:cubicBezTo>
                  <a:pt x="889" y="208"/>
                  <a:pt x="889" y="208"/>
                  <a:pt x="889" y="208"/>
                </a:cubicBezTo>
                <a:cubicBezTo>
                  <a:pt x="891" y="209"/>
                  <a:pt x="891" y="209"/>
                  <a:pt x="891" y="209"/>
                </a:cubicBezTo>
                <a:cubicBezTo>
                  <a:pt x="873" y="217"/>
                  <a:pt x="873" y="217"/>
                  <a:pt x="873" y="217"/>
                </a:cubicBezTo>
                <a:lnTo>
                  <a:pt x="867" y="214"/>
                </a:lnTo>
                <a:close/>
                <a:moveTo>
                  <a:pt x="917" y="205"/>
                </a:moveTo>
                <a:cubicBezTo>
                  <a:pt x="949" y="198"/>
                  <a:pt x="949" y="198"/>
                  <a:pt x="949" y="198"/>
                </a:cubicBezTo>
                <a:cubicBezTo>
                  <a:pt x="946" y="201"/>
                  <a:pt x="946" y="201"/>
                  <a:pt x="946" y="201"/>
                </a:cubicBezTo>
                <a:cubicBezTo>
                  <a:pt x="926" y="207"/>
                  <a:pt x="926" y="207"/>
                  <a:pt x="926" y="207"/>
                </a:cubicBezTo>
                <a:cubicBezTo>
                  <a:pt x="924" y="211"/>
                  <a:pt x="924" y="211"/>
                  <a:pt x="924" y="211"/>
                </a:cubicBezTo>
                <a:cubicBezTo>
                  <a:pt x="909" y="218"/>
                  <a:pt x="909" y="218"/>
                  <a:pt x="909" y="218"/>
                </a:cubicBezTo>
                <a:cubicBezTo>
                  <a:pt x="894" y="219"/>
                  <a:pt x="894" y="219"/>
                  <a:pt x="894" y="219"/>
                </a:cubicBezTo>
                <a:cubicBezTo>
                  <a:pt x="885" y="222"/>
                  <a:pt x="885" y="222"/>
                  <a:pt x="885" y="222"/>
                </a:cubicBezTo>
                <a:cubicBezTo>
                  <a:pt x="880" y="218"/>
                  <a:pt x="880" y="218"/>
                  <a:pt x="880" y="218"/>
                </a:cubicBezTo>
                <a:cubicBezTo>
                  <a:pt x="896" y="212"/>
                  <a:pt x="896" y="212"/>
                  <a:pt x="896" y="212"/>
                </a:cubicBezTo>
                <a:cubicBezTo>
                  <a:pt x="904" y="211"/>
                  <a:pt x="904" y="211"/>
                  <a:pt x="904" y="211"/>
                </a:cubicBezTo>
                <a:lnTo>
                  <a:pt x="917" y="205"/>
                </a:lnTo>
                <a:close/>
                <a:moveTo>
                  <a:pt x="898" y="200"/>
                </a:moveTo>
                <a:cubicBezTo>
                  <a:pt x="887" y="203"/>
                  <a:pt x="887" y="203"/>
                  <a:pt x="887" y="203"/>
                </a:cubicBezTo>
                <a:cubicBezTo>
                  <a:pt x="882" y="208"/>
                  <a:pt x="882" y="208"/>
                  <a:pt x="882" y="208"/>
                </a:cubicBezTo>
                <a:cubicBezTo>
                  <a:pt x="862" y="214"/>
                  <a:pt x="862" y="214"/>
                  <a:pt x="862" y="214"/>
                </a:cubicBezTo>
                <a:cubicBezTo>
                  <a:pt x="864" y="211"/>
                  <a:pt x="864" y="211"/>
                  <a:pt x="864" y="211"/>
                </a:cubicBezTo>
                <a:cubicBezTo>
                  <a:pt x="875" y="207"/>
                  <a:pt x="875" y="207"/>
                  <a:pt x="875" y="207"/>
                </a:cubicBezTo>
                <a:cubicBezTo>
                  <a:pt x="874" y="206"/>
                  <a:pt x="874" y="204"/>
                  <a:pt x="873" y="203"/>
                </a:cubicBezTo>
                <a:cubicBezTo>
                  <a:pt x="880" y="202"/>
                  <a:pt x="886" y="200"/>
                  <a:pt x="893" y="199"/>
                </a:cubicBezTo>
                <a:lnTo>
                  <a:pt x="898" y="200"/>
                </a:lnTo>
                <a:close/>
                <a:moveTo>
                  <a:pt x="865" y="192"/>
                </a:moveTo>
                <a:cubicBezTo>
                  <a:pt x="867" y="194"/>
                  <a:pt x="867" y="194"/>
                  <a:pt x="867" y="194"/>
                </a:cubicBezTo>
                <a:cubicBezTo>
                  <a:pt x="870" y="194"/>
                  <a:pt x="872" y="193"/>
                  <a:pt x="875" y="193"/>
                </a:cubicBezTo>
                <a:cubicBezTo>
                  <a:pt x="878" y="196"/>
                  <a:pt x="878" y="196"/>
                  <a:pt x="878" y="196"/>
                </a:cubicBezTo>
                <a:cubicBezTo>
                  <a:pt x="872" y="197"/>
                  <a:pt x="866" y="198"/>
                  <a:pt x="861" y="199"/>
                </a:cubicBezTo>
                <a:cubicBezTo>
                  <a:pt x="859" y="198"/>
                  <a:pt x="859" y="198"/>
                  <a:pt x="859" y="198"/>
                </a:cubicBezTo>
                <a:cubicBezTo>
                  <a:pt x="846" y="201"/>
                  <a:pt x="846" y="201"/>
                  <a:pt x="846" y="201"/>
                </a:cubicBezTo>
                <a:cubicBezTo>
                  <a:pt x="857" y="193"/>
                  <a:pt x="857" y="193"/>
                  <a:pt x="857" y="193"/>
                </a:cubicBezTo>
                <a:cubicBezTo>
                  <a:pt x="860" y="193"/>
                  <a:pt x="862" y="192"/>
                  <a:pt x="865" y="192"/>
                </a:cubicBezTo>
                <a:close/>
                <a:moveTo>
                  <a:pt x="785" y="203"/>
                </a:moveTo>
                <a:cubicBezTo>
                  <a:pt x="799" y="206"/>
                  <a:pt x="799" y="206"/>
                  <a:pt x="799" y="206"/>
                </a:cubicBezTo>
                <a:cubicBezTo>
                  <a:pt x="802" y="202"/>
                  <a:pt x="802" y="202"/>
                  <a:pt x="802" y="202"/>
                </a:cubicBezTo>
                <a:cubicBezTo>
                  <a:pt x="791" y="198"/>
                  <a:pt x="791" y="198"/>
                  <a:pt x="791" y="198"/>
                </a:cubicBezTo>
                <a:cubicBezTo>
                  <a:pt x="819" y="186"/>
                  <a:pt x="819" y="186"/>
                  <a:pt x="819" y="186"/>
                </a:cubicBezTo>
                <a:cubicBezTo>
                  <a:pt x="850" y="189"/>
                  <a:pt x="850" y="189"/>
                  <a:pt x="850" y="189"/>
                </a:cubicBezTo>
                <a:cubicBezTo>
                  <a:pt x="845" y="193"/>
                  <a:pt x="845" y="193"/>
                  <a:pt x="845" y="193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4" y="192"/>
                  <a:pt x="824" y="192"/>
                  <a:pt x="824" y="192"/>
                </a:cubicBezTo>
                <a:cubicBezTo>
                  <a:pt x="814" y="195"/>
                  <a:pt x="814" y="195"/>
                  <a:pt x="814" y="195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12" y="208"/>
                  <a:pt x="812" y="208"/>
                  <a:pt x="812" y="208"/>
                </a:cubicBezTo>
                <a:cubicBezTo>
                  <a:pt x="819" y="206"/>
                  <a:pt x="827" y="204"/>
                  <a:pt x="835" y="203"/>
                </a:cubicBezTo>
                <a:cubicBezTo>
                  <a:pt x="838" y="204"/>
                  <a:pt x="838" y="204"/>
                  <a:pt x="838" y="204"/>
                </a:cubicBezTo>
                <a:cubicBezTo>
                  <a:pt x="817" y="210"/>
                  <a:pt x="817" y="210"/>
                  <a:pt x="817" y="210"/>
                </a:cubicBezTo>
                <a:cubicBezTo>
                  <a:pt x="821" y="210"/>
                  <a:pt x="821" y="210"/>
                  <a:pt x="821" y="210"/>
                </a:cubicBezTo>
                <a:cubicBezTo>
                  <a:pt x="810" y="217"/>
                  <a:pt x="810" y="217"/>
                  <a:pt x="810" y="217"/>
                </a:cubicBezTo>
                <a:cubicBezTo>
                  <a:pt x="800" y="220"/>
                  <a:pt x="800" y="220"/>
                  <a:pt x="800" y="220"/>
                </a:cubicBezTo>
                <a:cubicBezTo>
                  <a:pt x="794" y="211"/>
                  <a:pt x="794" y="211"/>
                  <a:pt x="794" y="211"/>
                </a:cubicBezTo>
                <a:cubicBezTo>
                  <a:pt x="779" y="207"/>
                  <a:pt x="779" y="207"/>
                  <a:pt x="779" y="207"/>
                </a:cubicBezTo>
                <a:lnTo>
                  <a:pt x="785" y="203"/>
                </a:lnTo>
                <a:close/>
                <a:moveTo>
                  <a:pt x="788" y="233"/>
                </a:moveTo>
                <a:cubicBezTo>
                  <a:pt x="780" y="238"/>
                  <a:pt x="780" y="238"/>
                  <a:pt x="780" y="238"/>
                </a:cubicBezTo>
                <a:cubicBezTo>
                  <a:pt x="769" y="240"/>
                  <a:pt x="769" y="240"/>
                  <a:pt x="769" y="240"/>
                </a:cubicBezTo>
                <a:cubicBezTo>
                  <a:pt x="756" y="246"/>
                  <a:pt x="756" y="246"/>
                  <a:pt x="756" y="246"/>
                </a:cubicBezTo>
                <a:cubicBezTo>
                  <a:pt x="738" y="250"/>
                  <a:pt x="738" y="250"/>
                  <a:pt x="738" y="250"/>
                </a:cubicBezTo>
                <a:cubicBezTo>
                  <a:pt x="729" y="248"/>
                  <a:pt x="729" y="248"/>
                  <a:pt x="729" y="248"/>
                </a:cubicBezTo>
                <a:cubicBezTo>
                  <a:pt x="753" y="235"/>
                  <a:pt x="753" y="235"/>
                  <a:pt x="753" y="235"/>
                </a:cubicBezTo>
                <a:cubicBezTo>
                  <a:pt x="755" y="234"/>
                  <a:pt x="756" y="234"/>
                  <a:pt x="757" y="233"/>
                </a:cubicBezTo>
                <a:cubicBezTo>
                  <a:pt x="760" y="237"/>
                  <a:pt x="760" y="237"/>
                  <a:pt x="760" y="237"/>
                </a:cubicBezTo>
                <a:cubicBezTo>
                  <a:pt x="768" y="233"/>
                  <a:pt x="768" y="233"/>
                  <a:pt x="768" y="233"/>
                </a:cubicBezTo>
                <a:cubicBezTo>
                  <a:pt x="781" y="230"/>
                  <a:pt x="781" y="230"/>
                  <a:pt x="781" y="230"/>
                </a:cubicBezTo>
                <a:lnTo>
                  <a:pt x="788" y="233"/>
                </a:lnTo>
                <a:close/>
                <a:moveTo>
                  <a:pt x="777" y="185"/>
                </a:moveTo>
                <a:cubicBezTo>
                  <a:pt x="775" y="198"/>
                  <a:pt x="775" y="198"/>
                  <a:pt x="775" y="198"/>
                </a:cubicBezTo>
                <a:cubicBezTo>
                  <a:pt x="750" y="208"/>
                  <a:pt x="750" y="208"/>
                  <a:pt x="750" y="208"/>
                </a:cubicBezTo>
                <a:cubicBezTo>
                  <a:pt x="748" y="223"/>
                  <a:pt x="748" y="223"/>
                  <a:pt x="748" y="223"/>
                </a:cubicBezTo>
                <a:cubicBezTo>
                  <a:pt x="764" y="219"/>
                  <a:pt x="764" y="219"/>
                  <a:pt x="764" y="219"/>
                </a:cubicBezTo>
                <a:cubicBezTo>
                  <a:pt x="773" y="224"/>
                  <a:pt x="773" y="224"/>
                  <a:pt x="773" y="224"/>
                </a:cubicBezTo>
                <a:cubicBezTo>
                  <a:pt x="751" y="228"/>
                  <a:pt x="751" y="228"/>
                  <a:pt x="751" y="228"/>
                </a:cubicBezTo>
                <a:cubicBezTo>
                  <a:pt x="719" y="239"/>
                  <a:pt x="719" y="239"/>
                  <a:pt x="719" y="239"/>
                </a:cubicBezTo>
                <a:cubicBezTo>
                  <a:pt x="706" y="251"/>
                  <a:pt x="706" y="251"/>
                  <a:pt x="706" y="251"/>
                </a:cubicBezTo>
                <a:cubicBezTo>
                  <a:pt x="695" y="254"/>
                  <a:pt x="695" y="254"/>
                  <a:pt x="695" y="254"/>
                </a:cubicBezTo>
                <a:cubicBezTo>
                  <a:pt x="698" y="248"/>
                  <a:pt x="698" y="248"/>
                  <a:pt x="698" y="248"/>
                </a:cubicBezTo>
                <a:cubicBezTo>
                  <a:pt x="692" y="250"/>
                  <a:pt x="686" y="252"/>
                  <a:pt x="680" y="254"/>
                </a:cubicBezTo>
                <a:cubicBezTo>
                  <a:pt x="679" y="248"/>
                  <a:pt x="679" y="248"/>
                  <a:pt x="679" y="248"/>
                </a:cubicBezTo>
                <a:cubicBezTo>
                  <a:pt x="684" y="240"/>
                  <a:pt x="684" y="240"/>
                  <a:pt x="684" y="240"/>
                </a:cubicBezTo>
                <a:cubicBezTo>
                  <a:pt x="669" y="236"/>
                  <a:pt x="669" y="236"/>
                  <a:pt x="669" y="236"/>
                </a:cubicBezTo>
                <a:cubicBezTo>
                  <a:pt x="669" y="226"/>
                  <a:pt x="669" y="226"/>
                  <a:pt x="669" y="226"/>
                </a:cubicBezTo>
                <a:cubicBezTo>
                  <a:pt x="675" y="224"/>
                  <a:pt x="675" y="224"/>
                  <a:pt x="675" y="224"/>
                </a:cubicBezTo>
                <a:cubicBezTo>
                  <a:pt x="686" y="212"/>
                  <a:pt x="686" y="212"/>
                  <a:pt x="686" y="212"/>
                </a:cubicBezTo>
                <a:cubicBezTo>
                  <a:pt x="695" y="215"/>
                  <a:pt x="695" y="215"/>
                  <a:pt x="695" y="215"/>
                </a:cubicBezTo>
                <a:cubicBezTo>
                  <a:pt x="699" y="225"/>
                  <a:pt x="699" y="225"/>
                  <a:pt x="699" y="225"/>
                </a:cubicBezTo>
                <a:cubicBezTo>
                  <a:pt x="706" y="222"/>
                  <a:pt x="706" y="222"/>
                  <a:pt x="706" y="222"/>
                </a:cubicBezTo>
                <a:cubicBezTo>
                  <a:pt x="707" y="209"/>
                  <a:pt x="707" y="209"/>
                  <a:pt x="707" y="209"/>
                </a:cubicBezTo>
                <a:cubicBezTo>
                  <a:pt x="727" y="203"/>
                  <a:pt x="727" y="203"/>
                  <a:pt x="727" y="203"/>
                </a:cubicBezTo>
                <a:cubicBezTo>
                  <a:pt x="748" y="202"/>
                  <a:pt x="748" y="202"/>
                  <a:pt x="748" y="202"/>
                </a:cubicBezTo>
                <a:cubicBezTo>
                  <a:pt x="746" y="200"/>
                  <a:pt x="746" y="200"/>
                  <a:pt x="746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5" y="193"/>
                  <a:pt x="715" y="193"/>
                  <a:pt x="715" y="193"/>
                </a:cubicBezTo>
                <a:cubicBezTo>
                  <a:pt x="736" y="185"/>
                  <a:pt x="736" y="185"/>
                  <a:pt x="736" y="185"/>
                </a:cubicBezTo>
                <a:lnTo>
                  <a:pt x="777" y="185"/>
                </a:lnTo>
                <a:close/>
                <a:moveTo>
                  <a:pt x="705" y="260"/>
                </a:moveTo>
                <a:cubicBezTo>
                  <a:pt x="682" y="275"/>
                  <a:pt x="682" y="275"/>
                  <a:pt x="682" y="275"/>
                </a:cubicBezTo>
                <a:cubicBezTo>
                  <a:pt x="676" y="273"/>
                  <a:pt x="676" y="273"/>
                  <a:pt x="676" y="273"/>
                </a:cubicBezTo>
                <a:cubicBezTo>
                  <a:pt x="685" y="261"/>
                  <a:pt x="685" y="261"/>
                  <a:pt x="685" y="261"/>
                </a:cubicBezTo>
                <a:lnTo>
                  <a:pt x="705" y="260"/>
                </a:lnTo>
                <a:close/>
                <a:moveTo>
                  <a:pt x="625" y="448"/>
                </a:moveTo>
                <a:cubicBezTo>
                  <a:pt x="590" y="498"/>
                  <a:pt x="590" y="498"/>
                  <a:pt x="590" y="498"/>
                </a:cubicBezTo>
                <a:cubicBezTo>
                  <a:pt x="580" y="503"/>
                  <a:pt x="580" y="503"/>
                  <a:pt x="580" y="503"/>
                </a:cubicBezTo>
                <a:cubicBezTo>
                  <a:pt x="576" y="542"/>
                  <a:pt x="576" y="542"/>
                  <a:pt x="576" y="542"/>
                </a:cubicBezTo>
                <a:cubicBezTo>
                  <a:pt x="566" y="548"/>
                  <a:pt x="566" y="548"/>
                  <a:pt x="566" y="548"/>
                </a:cubicBezTo>
                <a:cubicBezTo>
                  <a:pt x="573" y="567"/>
                  <a:pt x="573" y="567"/>
                  <a:pt x="573" y="567"/>
                </a:cubicBezTo>
                <a:cubicBezTo>
                  <a:pt x="553" y="586"/>
                  <a:pt x="553" y="586"/>
                  <a:pt x="553" y="586"/>
                </a:cubicBezTo>
                <a:cubicBezTo>
                  <a:pt x="533" y="604"/>
                  <a:pt x="533" y="604"/>
                  <a:pt x="533" y="604"/>
                </a:cubicBezTo>
                <a:cubicBezTo>
                  <a:pt x="539" y="623"/>
                  <a:pt x="539" y="623"/>
                  <a:pt x="539" y="623"/>
                </a:cubicBezTo>
                <a:cubicBezTo>
                  <a:pt x="530" y="641"/>
                  <a:pt x="530" y="641"/>
                  <a:pt x="530" y="641"/>
                </a:cubicBezTo>
                <a:cubicBezTo>
                  <a:pt x="527" y="652"/>
                  <a:pt x="527" y="652"/>
                  <a:pt x="527" y="652"/>
                </a:cubicBezTo>
                <a:cubicBezTo>
                  <a:pt x="511" y="660"/>
                  <a:pt x="511" y="660"/>
                  <a:pt x="511" y="660"/>
                </a:cubicBezTo>
                <a:cubicBezTo>
                  <a:pt x="504" y="647"/>
                  <a:pt x="504" y="647"/>
                  <a:pt x="504" y="647"/>
                </a:cubicBezTo>
                <a:cubicBezTo>
                  <a:pt x="513" y="636"/>
                  <a:pt x="513" y="636"/>
                  <a:pt x="513" y="636"/>
                </a:cubicBezTo>
                <a:cubicBezTo>
                  <a:pt x="493" y="623"/>
                  <a:pt x="493" y="623"/>
                  <a:pt x="493" y="623"/>
                </a:cubicBezTo>
                <a:cubicBezTo>
                  <a:pt x="509" y="607"/>
                  <a:pt x="509" y="607"/>
                  <a:pt x="509" y="607"/>
                </a:cubicBezTo>
                <a:cubicBezTo>
                  <a:pt x="523" y="604"/>
                  <a:pt x="523" y="604"/>
                  <a:pt x="523" y="604"/>
                </a:cubicBezTo>
                <a:cubicBezTo>
                  <a:pt x="533" y="593"/>
                  <a:pt x="533" y="593"/>
                  <a:pt x="533" y="593"/>
                </a:cubicBezTo>
                <a:cubicBezTo>
                  <a:pt x="546" y="587"/>
                  <a:pt x="546" y="587"/>
                  <a:pt x="546" y="587"/>
                </a:cubicBezTo>
                <a:cubicBezTo>
                  <a:pt x="553" y="581"/>
                  <a:pt x="553" y="581"/>
                  <a:pt x="553" y="581"/>
                </a:cubicBezTo>
                <a:cubicBezTo>
                  <a:pt x="536" y="581"/>
                  <a:pt x="536" y="581"/>
                  <a:pt x="536" y="581"/>
                </a:cubicBezTo>
                <a:cubicBezTo>
                  <a:pt x="507" y="586"/>
                  <a:pt x="507" y="586"/>
                  <a:pt x="507" y="586"/>
                </a:cubicBezTo>
                <a:cubicBezTo>
                  <a:pt x="483" y="556"/>
                  <a:pt x="483" y="556"/>
                  <a:pt x="483" y="556"/>
                </a:cubicBezTo>
                <a:cubicBezTo>
                  <a:pt x="445" y="556"/>
                  <a:pt x="445" y="556"/>
                  <a:pt x="445" y="556"/>
                </a:cubicBezTo>
                <a:cubicBezTo>
                  <a:pt x="443" y="558"/>
                  <a:pt x="442" y="559"/>
                  <a:pt x="441" y="560"/>
                </a:cubicBezTo>
                <a:cubicBezTo>
                  <a:pt x="477" y="573"/>
                  <a:pt x="477" y="573"/>
                  <a:pt x="477" y="573"/>
                </a:cubicBezTo>
                <a:cubicBezTo>
                  <a:pt x="473" y="585"/>
                  <a:pt x="473" y="585"/>
                  <a:pt x="473" y="585"/>
                </a:cubicBezTo>
                <a:cubicBezTo>
                  <a:pt x="461" y="590"/>
                  <a:pt x="461" y="590"/>
                  <a:pt x="461" y="590"/>
                </a:cubicBezTo>
                <a:cubicBezTo>
                  <a:pt x="447" y="605"/>
                  <a:pt x="447" y="605"/>
                  <a:pt x="447" y="605"/>
                </a:cubicBezTo>
                <a:cubicBezTo>
                  <a:pt x="455" y="625"/>
                  <a:pt x="455" y="625"/>
                  <a:pt x="455" y="625"/>
                </a:cubicBezTo>
                <a:cubicBezTo>
                  <a:pt x="475" y="616"/>
                  <a:pt x="475" y="616"/>
                  <a:pt x="475" y="616"/>
                </a:cubicBezTo>
                <a:cubicBezTo>
                  <a:pt x="479" y="625"/>
                  <a:pt x="479" y="625"/>
                  <a:pt x="479" y="625"/>
                </a:cubicBezTo>
                <a:cubicBezTo>
                  <a:pt x="476" y="629"/>
                  <a:pt x="473" y="633"/>
                  <a:pt x="470" y="637"/>
                </a:cubicBezTo>
                <a:cubicBezTo>
                  <a:pt x="467" y="634"/>
                  <a:pt x="465" y="632"/>
                  <a:pt x="462" y="630"/>
                </a:cubicBezTo>
                <a:cubicBezTo>
                  <a:pt x="451" y="637"/>
                  <a:pt x="451" y="637"/>
                  <a:pt x="451" y="637"/>
                </a:cubicBezTo>
                <a:cubicBezTo>
                  <a:pt x="437" y="632"/>
                  <a:pt x="437" y="632"/>
                  <a:pt x="437" y="632"/>
                </a:cubicBezTo>
                <a:cubicBezTo>
                  <a:pt x="412" y="634"/>
                  <a:pt x="412" y="634"/>
                  <a:pt x="412" y="634"/>
                </a:cubicBezTo>
                <a:cubicBezTo>
                  <a:pt x="412" y="627"/>
                  <a:pt x="412" y="627"/>
                  <a:pt x="412" y="627"/>
                </a:cubicBezTo>
                <a:cubicBezTo>
                  <a:pt x="423" y="620"/>
                  <a:pt x="423" y="620"/>
                  <a:pt x="423" y="620"/>
                </a:cubicBezTo>
                <a:cubicBezTo>
                  <a:pt x="434" y="624"/>
                  <a:pt x="434" y="624"/>
                  <a:pt x="434" y="624"/>
                </a:cubicBezTo>
                <a:cubicBezTo>
                  <a:pt x="438" y="614"/>
                  <a:pt x="438" y="614"/>
                  <a:pt x="438" y="614"/>
                </a:cubicBezTo>
                <a:cubicBezTo>
                  <a:pt x="418" y="606"/>
                  <a:pt x="418" y="606"/>
                  <a:pt x="418" y="606"/>
                </a:cubicBezTo>
                <a:cubicBezTo>
                  <a:pt x="392" y="603"/>
                  <a:pt x="392" y="603"/>
                  <a:pt x="392" y="603"/>
                </a:cubicBezTo>
                <a:cubicBezTo>
                  <a:pt x="372" y="616"/>
                  <a:pt x="372" y="616"/>
                  <a:pt x="372" y="616"/>
                </a:cubicBezTo>
                <a:cubicBezTo>
                  <a:pt x="352" y="615"/>
                  <a:pt x="352" y="615"/>
                  <a:pt x="352" y="615"/>
                </a:cubicBezTo>
                <a:cubicBezTo>
                  <a:pt x="343" y="623"/>
                  <a:pt x="343" y="623"/>
                  <a:pt x="343" y="623"/>
                </a:cubicBezTo>
                <a:cubicBezTo>
                  <a:pt x="326" y="627"/>
                  <a:pt x="326" y="627"/>
                  <a:pt x="326" y="627"/>
                </a:cubicBezTo>
                <a:cubicBezTo>
                  <a:pt x="308" y="623"/>
                  <a:pt x="308" y="623"/>
                  <a:pt x="308" y="623"/>
                </a:cubicBezTo>
                <a:cubicBezTo>
                  <a:pt x="291" y="643"/>
                  <a:pt x="291" y="643"/>
                  <a:pt x="291" y="643"/>
                </a:cubicBezTo>
                <a:cubicBezTo>
                  <a:pt x="288" y="655"/>
                  <a:pt x="288" y="655"/>
                  <a:pt x="288" y="655"/>
                </a:cubicBezTo>
                <a:cubicBezTo>
                  <a:pt x="270" y="664"/>
                  <a:pt x="270" y="664"/>
                  <a:pt x="270" y="664"/>
                </a:cubicBezTo>
                <a:cubicBezTo>
                  <a:pt x="247" y="662"/>
                  <a:pt x="247" y="662"/>
                  <a:pt x="247" y="662"/>
                </a:cubicBezTo>
                <a:cubicBezTo>
                  <a:pt x="215" y="673"/>
                  <a:pt x="215" y="673"/>
                  <a:pt x="215" y="673"/>
                </a:cubicBezTo>
                <a:cubicBezTo>
                  <a:pt x="198" y="702"/>
                  <a:pt x="198" y="702"/>
                  <a:pt x="198" y="702"/>
                </a:cubicBezTo>
                <a:cubicBezTo>
                  <a:pt x="189" y="725"/>
                  <a:pt x="189" y="725"/>
                  <a:pt x="189" y="725"/>
                </a:cubicBezTo>
                <a:cubicBezTo>
                  <a:pt x="177" y="741"/>
                  <a:pt x="177" y="741"/>
                  <a:pt x="177" y="741"/>
                </a:cubicBezTo>
                <a:cubicBezTo>
                  <a:pt x="172" y="735"/>
                  <a:pt x="172" y="735"/>
                  <a:pt x="172" y="735"/>
                </a:cubicBezTo>
                <a:cubicBezTo>
                  <a:pt x="177" y="715"/>
                  <a:pt x="177" y="715"/>
                  <a:pt x="177" y="715"/>
                </a:cubicBezTo>
                <a:cubicBezTo>
                  <a:pt x="187" y="693"/>
                  <a:pt x="187" y="693"/>
                  <a:pt x="187" y="693"/>
                </a:cubicBezTo>
                <a:cubicBezTo>
                  <a:pt x="197" y="682"/>
                  <a:pt x="197" y="682"/>
                  <a:pt x="197" y="682"/>
                </a:cubicBezTo>
                <a:cubicBezTo>
                  <a:pt x="198" y="655"/>
                  <a:pt x="198" y="655"/>
                  <a:pt x="198" y="655"/>
                </a:cubicBezTo>
                <a:cubicBezTo>
                  <a:pt x="191" y="644"/>
                  <a:pt x="191" y="644"/>
                  <a:pt x="191" y="644"/>
                </a:cubicBezTo>
                <a:cubicBezTo>
                  <a:pt x="186" y="625"/>
                  <a:pt x="186" y="625"/>
                  <a:pt x="186" y="625"/>
                </a:cubicBezTo>
                <a:cubicBezTo>
                  <a:pt x="175" y="630"/>
                  <a:pt x="175" y="630"/>
                  <a:pt x="175" y="630"/>
                </a:cubicBezTo>
                <a:cubicBezTo>
                  <a:pt x="167" y="596"/>
                  <a:pt x="167" y="596"/>
                  <a:pt x="167" y="596"/>
                </a:cubicBezTo>
                <a:cubicBezTo>
                  <a:pt x="145" y="592"/>
                  <a:pt x="145" y="592"/>
                  <a:pt x="145" y="592"/>
                </a:cubicBezTo>
                <a:cubicBezTo>
                  <a:pt x="128" y="616"/>
                  <a:pt x="128" y="616"/>
                  <a:pt x="128" y="616"/>
                </a:cubicBezTo>
                <a:cubicBezTo>
                  <a:pt x="116" y="626"/>
                  <a:pt x="116" y="626"/>
                  <a:pt x="116" y="626"/>
                </a:cubicBezTo>
                <a:cubicBezTo>
                  <a:pt x="95" y="662"/>
                  <a:pt x="95" y="662"/>
                  <a:pt x="95" y="662"/>
                </a:cubicBezTo>
                <a:cubicBezTo>
                  <a:pt x="87" y="703"/>
                  <a:pt x="87" y="703"/>
                  <a:pt x="87" y="703"/>
                </a:cubicBezTo>
                <a:cubicBezTo>
                  <a:pt x="94" y="723"/>
                  <a:pt x="94" y="723"/>
                  <a:pt x="94" y="723"/>
                </a:cubicBezTo>
                <a:cubicBezTo>
                  <a:pt x="103" y="718"/>
                  <a:pt x="103" y="718"/>
                  <a:pt x="103" y="718"/>
                </a:cubicBezTo>
                <a:cubicBezTo>
                  <a:pt x="116" y="709"/>
                  <a:pt x="116" y="709"/>
                  <a:pt x="116" y="709"/>
                </a:cubicBezTo>
                <a:cubicBezTo>
                  <a:pt x="125" y="733"/>
                  <a:pt x="125" y="733"/>
                  <a:pt x="125" y="733"/>
                </a:cubicBezTo>
                <a:cubicBezTo>
                  <a:pt x="105" y="754"/>
                  <a:pt x="105" y="754"/>
                  <a:pt x="105" y="754"/>
                </a:cubicBezTo>
                <a:cubicBezTo>
                  <a:pt x="89" y="776"/>
                  <a:pt x="89" y="776"/>
                  <a:pt x="89" y="776"/>
                </a:cubicBezTo>
                <a:cubicBezTo>
                  <a:pt x="105" y="813"/>
                  <a:pt x="105" y="813"/>
                  <a:pt x="105" y="813"/>
                </a:cubicBezTo>
                <a:cubicBezTo>
                  <a:pt x="101" y="828"/>
                  <a:pt x="101" y="828"/>
                  <a:pt x="101" y="828"/>
                </a:cubicBezTo>
                <a:cubicBezTo>
                  <a:pt x="90" y="846"/>
                  <a:pt x="90" y="846"/>
                  <a:pt x="90" y="846"/>
                </a:cubicBezTo>
                <a:cubicBezTo>
                  <a:pt x="81" y="874"/>
                  <a:pt x="81" y="874"/>
                  <a:pt x="81" y="874"/>
                </a:cubicBezTo>
                <a:cubicBezTo>
                  <a:pt x="87" y="902"/>
                  <a:pt x="87" y="902"/>
                  <a:pt x="87" y="902"/>
                </a:cubicBezTo>
                <a:cubicBezTo>
                  <a:pt x="97" y="906"/>
                  <a:pt x="97" y="906"/>
                  <a:pt x="97" y="906"/>
                </a:cubicBezTo>
                <a:cubicBezTo>
                  <a:pt x="100" y="927"/>
                  <a:pt x="100" y="927"/>
                  <a:pt x="100" y="927"/>
                </a:cubicBezTo>
                <a:cubicBezTo>
                  <a:pt x="102" y="950"/>
                  <a:pt x="102" y="950"/>
                  <a:pt x="102" y="950"/>
                </a:cubicBezTo>
                <a:cubicBezTo>
                  <a:pt x="117" y="932"/>
                  <a:pt x="117" y="932"/>
                  <a:pt x="117" y="932"/>
                </a:cubicBezTo>
                <a:cubicBezTo>
                  <a:pt x="129" y="933"/>
                  <a:pt x="129" y="933"/>
                  <a:pt x="129" y="933"/>
                </a:cubicBezTo>
                <a:cubicBezTo>
                  <a:pt x="143" y="946"/>
                  <a:pt x="143" y="946"/>
                  <a:pt x="143" y="946"/>
                </a:cubicBezTo>
                <a:cubicBezTo>
                  <a:pt x="141" y="950"/>
                  <a:pt x="140" y="954"/>
                  <a:pt x="139" y="957"/>
                </a:cubicBezTo>
                <a:cubicBezTo>
                  <a:pt x="147" y="962"/>
                  <a:pt x="147" y="962"/>
                  <a:pt x="147" y="962"/>
                </a:cubicBezTo>
                <a:cubicBezTo>
                  <a:pt x="152" y="955"/>
                  <a:pt x="152" y="955"/>
                  <a:pt x="152" y="955"/>
                </a:cubicBezTo>
                <a:cubicBezTo>
                  <a:pt x="157" y="956"/>
                  <a:pt x="157" y="956"/>
                  <a:pt x="157" y="956"/>
                </a:cubicBezTo>
                <a:cubicBezTo>
                  <a:pt x="162" y="987"/>
                  <a:pt x="162" y="987"/>
                  <a:pt x="162" y="987"/>
                </a:cubicBezTo>
                <a:cubicBezTo>
                  <a:pt x="181" y="1014"/>
                  <a:pt x="181" y="1014"/>
                  <a:pt x="181" y="1014"/>
                </a:cubicBezTo>
                <a:cubicBezTo>
                  <a:pt x="191" y="1014"/>
                  <a:pt x="191" y="1014"/>
                  <a:pt x="191" y="1014"/>
                </a:cubicBezTo>
                <a:cubicBezTo>
                  <a:pt x="202" y="1033"/>
                  <a:pt x="202" y="1033"/>
                  <a:pt x="202" y="1033"/>
                </a:cubicBezTo>
                <a:cubicBezTo>
                  <a:pt x="206" y="1046"/>
                  <a:pt x="206" y="1046"/>
                  <a:pt x="206" y="1046"/>
                </a:cubicBezTo>
                <a:cubicBezTo>
                  <a:pt x="205" y="1051"/>
                  <a:pt x="204" y="1055"/>
                  <a:pt x="202" y="1060"/>
                </a:cubicBezTo>
                <a:cubicBezTo>
                  <a:pt x="223" y="1120"/>
                  <a:pt x="223" y="1120"/>
                  <a:pt x="223" y="1120"/>
                </a:cubicBezTo>
                <a:cubicBezTo>
                  <a:pt x="235" y="1127"/>
                  <a:pt x="235" y="1127"/>
                  <a:pt x="235" y="1127"/>
                </a:cubicBezTo>
                <a:cubicBezTo>
                  <a:pt x="256" y="1152"/>
                  <a:pt x="256" y="1152"/>
                  <a:pt x="256" y="1152"/>
                </a:cubicBezTo>
                <a:cubicBezTo>
                  <a:pt x="266" y="1173"/>
                  <a:pt x="266" y="1173"/>
                  <a:pt x="266" y="1173"/>
                </a:cubicBezTo>
                <a:cubicBezTo>
                  <a:pt x="269" y="1203"/>
                  <a:pt x="269" y="1203"/>
                  <a:pt x="269" y="1203"/>
                </a:cubicBezTo>
                <a:cubicBezTo>
                  <a:pt x="269" y="1215"/>
                  <a:pt x="269" y="1215"/>
                  <a:pt x="269" y="1215"/>
                </a:cubicBezTo>
                <a:cubicBezTo>
                  <a:pt x="245" y="1231"/>
                  <a:pt x="245" y="1231"/>
                  <a:pt x="245" y="1231"/>
                </a:cubicBezTo>
                <a:cubicBezTo>
                  <a:pt x="268" y="1231"/>
                  <a:pt x="268" y="1231"/>
                  <a:pt x="268" y="1231"/>
                </a:cubicBezTo>
                <a:cubicBezTo>
                  <a:pt x="279" y="1240"/>
                  <a:pt x="279" y="1240"/>
                  <a:pt x="279" y="1240"/>
                </a:cubicBezTo>
                <a:cubicBezTo>
                  <a:pt x="274" y="1254"/>
                  <a:pt x="274" y="1254"/>
                  <a:pt x="274" y="1254"/>
                </a:cubicBezTo>
                <a:cubicBezTo>
                  <a:pt x="289" y="1255"/>
                  <a:pt x="289" y="1255"/>
                  <a:pt x="289" y="1255"/>
                </a:cubicBezTo>
                <a:cubicBezTo>
                  <a:pt x="309" y="1277"/>
                  <a:pt x="309" y="1277"/>
                  <a:pt x="309" y="1277"/>
                </a:cubicBezTo>
                <a:cubicBezTo>
                  <a:pt x="311" y="1292"/>
                  <a:pt x="311" y="1292"/>
                  <a:pt x="311" y="1292"/>
                </a:cubicBezTo>
                <a:cubicBezTo>
                  <a:pt x="336" y="1304"/>
                  <a:pt x="336" y="1304"/>
                  <a:pt x="336" y="1304"/>
                </a:cubicBezTo>
                <a:cubicBezTo>
                  <a:pt x="374" y="1341"/>
                  <a:pt x="374" y="1341"/>
                  <a:pt x="374" y="1341"/>
                </a:cubicBezTo>
                <a:cubicBezTo>
                  <a:pt x="380" y="1359"/>
                  <a:pt x="380" y="1359"/>
                  <a:pt x="380" y="1359"/>
                </a:cubicBezTo>
                <a:cubicBezTo>
                  <a:pt x="395" y="1368"/>
                  <a:pt x="395" y="1368"/>
                  <a:pt x="395" y="1368"/>
                </a:cubicBezTo>
                <a:cubicBezTo>
                  <a:pt x="401" y="1398"/>
                  <a:pt x="401" y="1398"/>
                  <a:pt x="401" y="1398"/>
                </a:cubicBezTo>
                <a:cubicBezTo>
                  <a:pt x="393" y="1414"/>
                  <a:pt x="393" y="1414"/>
                  <a:pt x="393" y="1414"/>
                </a:cubicBezTo>
                <a:cubicBezTo>
                  <a:pt x="380" y="1413"/>
                  <a:pt x="380" y="1413"/>
                  <a:pt x="380" y="1413"/>
                </a:cubicBezTo>
                <a:cubicBezTo>
                  <a:pt x="366" y="1431"/>
                  <a:pt x="366" y="1431"/>
                  <a:pt x="366" y="1431"/>
                </a:cubicBezTo>
                <a:cubicBezTo>
                  <a:pt x="363" y="1430"/>
                  <a:pt x="360" y="1428"/>
                  <a:pt x="358" y="1427"/>
                </a:cubicBezTo>
                <a:cubicBezTo>
                  <a:pt x="353" y="1441"/>
                  <a:pt x="353" y="1441"/>
                  <a:pt x="353" y="1441"/>
                </a:cubicBezTo>
                <a:cubicBezTo>
                  <a:pt x="353" y="1479"/>
                  <a:pt x="353" y="1479"/>
                  <a:pt x="353" y="1479"/>
                </a:cubicBezTo>
                <a:cubicBezTo>
                  <a:pt x="344" y="1484"/>
                  <a:pt x="344" y="1484"/>
                  <a:pt x="344" y="1484"/>
                </a:cubicBezTo>
                <a:cubicBezTo>
                  <a:pt x="345" y="1496"/>
                  <a:pt x="345" y="1496"/>
                  <a:pt x="345" y="1496"/>
                </a:cubicBezTo>
                <a:cubicBezTo>
                  <a:pt x="335" y="1497"/>
                  <a:pt x="335" y="1497"/>
                  <a:pt x="335" y="1497"/>
                </a:cubicBezTo>
                <a:cubicBezTo>
                  <a:pt x="324" y="1492"/>
                  <a:pt x="324" y="1492"/>
                  <a:pt x="324" y="1492"/>
                </a:cubicBezTo>
                <a:cubicBezTo>
                  <a:pt x="319" y="1483"/>
                  <a:pt x="319" y="1483"/>
                  <a:pt x="319" y="1483"/>
                </a:cubicBezTo>
                <a:cubicBezTo>
                  <a:pt x="310" y="1487"/>
                  <a:pt x="310" y="1487"/>
                  <a:pt x="310" y="1487"/>
                </a:cubicBezTo>
                <a:cubicBezTo>
                  <a:pt x="301" y="1484"/>
                  <a:pt x="301" y="1484"/>
                  <a:pt x="301" y="1484"/>
                </a:cubicBezTo>
                <a:cubicBezTo>
                  <a:pt x="286" y="1483"/>
                  <a:pt x="286" y="1483"/>
                  <a:pt x="286" y="1483"/>
                </a:cubicBezTo>
                <a:cubicBezTo>
                  <a:pt x="293" y="1508"/>
                  <a:pt x="293" y="1508"/>
                  <a:pt x="293" y="1508"/>
                </a:cubicBezTo>
                <a:cubicBezTo>
                  <a:pt x="287" y="1518"/>
                  <a:pt x="287" y="1518"/>
                  <a:pt x="287" y="1518"/>
                </a:cubicBezTo>
                <a:cubicBezTo>
                  <a:pt x="279" y="1517"/>
                  <a:pt x="279" y="1517"/>
                  <a:pt x="279" y="1517"/>
                </a:cubicBezTo>
                <a:cubicBezTo>
                  <a:pt x="277" y="1523"/>
                  <a:pt x="277" y="1523"/>
                  <a:pt x="277" y="1523"/>
                </a:cubicBezTo>
                <a:cubicBezTo>
                  <a:pt x="267" y="1519"/>
                  <a:pt x="267" y="1519"/>
                  <a:pt x="267" y="1519"/>
                </a:cubicBezTo>
                <a:cubicBezTo>
                  <a:pt x="259" y="1510"/>
                  <a:pt x="259" y="1510"/>
                  <a:pt x="259" y="1510"/>
                </a:cubicBezTo>
                <a:cubicBezTo>
                  <a:pt x="249" y="1503"/>
                  <a:pt x="249" y="1503"/>
                  <a:pt x="249" y="1503"/>
                </a:cubicBezTo>
                <a:cubicBezTo>
                  <a:pt x="265" y="1522"/>
                  <a:pt x="265" y="1522"/>
                  <a:pt x="265" y="1522"/>
                </a:cubicBezTo>
                <a:cubicBezTo>
                  <a:pt x="267" y="1524"/>
                  <a:pt x="268" y="1526"/>
                  <a:pt x="269" y="1528"/>
                </a:cubicBezTo>
                <a:cubicBezTo>
                  <a:pt x="269" y="1528"/>
                  <a:pt x="269" y="1528"/>
                  <a:pt x="269" y="1528"/>
                </a:cubicBezTo>
                <a:cubicBezTo>
                  <a:pt x="271" y="1529"/>
                  <a:pt x="271" y="1529"/>
                  <a:pt x="271" y="1529"/>
                </a:cubicBezTo>
                <a:cubicBezTo>
                  <a:pt x="268" y="1526"/>
                  <a:pt x="268" y="1526"/>
                  <a:pt x="268" y="1526"/>
                </a:cubicBezTo>
                <a:cubicBezTo>
                  <a:pt x="269" y="1526"/>
                  <a:pt x="270" y="1527"/>
                  <a:pt x="270" y="1527"/>
                </a:cubicBezTo>
                <a:cubicBezTo>
                  <a:pt x="277" y="1534"/>
                  <a:pt x="277" y="1534"/>
                  <a:pt x="277" y="1534"/>
                </a:cubicBezTo>
                <a:cubicBezTo>
                  <a:pt x="288" y="1542"/>
                  <a:pt x="288" y="1542"/>
                  <a:pt x="288" y="1542"/>
                </a:cubicBezTo>
                <a:cubicBezTo>
                  <a:pt x="289" y="1544"/>
                  <a:pt x="291" y="1546"/>
                  <a:pt x="292" y="1548"/>
                </a:cubicBezTo>
                <a:cubicBezTo>
                  <a:pt x="294" y="1549"/>
                  <a:pt x="297" y="1550"/>
                  <a:pt x="299" y="1552"/>
                </a:cubicBezTo>
                <a:cubicBezTo>
                  <a:pt x="294" y="1546"/>
                  <a:pt x="294" y="1546"/>
                  <a:pt x="294" y="1546"/>
                </a:cubicBezTo>
                <a:cubicBezTo>
                  <a:pt x="296" y="1547"/>
                  <a:pt x="296" y="1547"/>
                  <a:pt x="296" y="1547"/>
                </a:cubicBezTo>
                <a:cubicBezTo>
                  <a:pt x="300" y="1550"/>
                  <a:pt x="300" y="1550"/>
                  <a:pt x="300" y="1550"/>
                </a:cubicBezTo>
                <a:cubicBezTo>
                  <a:pt x="306" y="1558"/>
                  <a:pt x="306" y="1558"/>
                  <a:pt x="306" y="1558"/>
                </a:cubicBezTo>
                <a:cubicBezTo>
                  <a:pt x="312" y="1563"/>
                  <a:pt x="312" y="1563"/>
                  <a:pt x="312" y="1563"/>
                </a:cubicBezTo>
                <a:cubicBezTo>
                  <a:pt x="315" y="1564"/>
                  <a:pt x="315" y="1564"/>
                  <a:pt x="315" y="1564"/>
                </a:cubicBezTo>
                <a:cubicBezTo>
                  <a:pt x="313" y="1562"/>
                  <a:pt x="311" y="1559"/>
                  <a:pt x="309" y="1557"/>
                </a:cubicBezTo>
                <a:cubicBezTo>
                  <a:pt x="317" y="1562"/>
                  <a:pt x="317" y="1562"/>
                  <a:pt x="317" y="1562"/>
                </a:cubicBezTo>
                <a:cubicBezTo>
                  <a:pt x="320" y="1568"/>
                  <a:pt x="320" y="1568"/>
                  <a:pt x="320" y="1568"/>
                </a:cubicBezTo>
                <a:cubicBezTo>
                  <a:pt x="324" y="1569"/>
                  <a:pt x="324" y="1569"/>
                  <a:pt x="324" y="1569"/>
                </a:cubicBezTo>
                <a:cubicBezTo>
                  <a:pt x="337" y="1581"/>
                  <a:pt x="337" y="1581"/>
                  <a:pt x="337" y="1581"/>
                </a:cubicBezTo>
                <a:cubicBezTo>
                  <a:pt x="345" y="1586"/>
                  <a:pt x="345" y="1586"/>
                  <a:pt x="345" y="1586"/>
                </a:cubicBezTo>
                <a:cubicBezTo>
                  <a:pt x="355" y="1594"/>
                  <a:pt x="355" y="1594"/>
                  <a:pt x="355" y="1594"/>
                </a:cubicBezTo>
                <a:cubicBezTo>
                  <a:pt x="353" y="1593"/>
                  <a:pt x="351" y="1593"/>
                  <a:pt x="349" y="1592"/>
                </a:cubicBezTo>
                <a:cubicBezTo>
                  <a:pt x="355" y="1599"/>
                  <a:pt x="355" y="1599"/>
                  <a:pt x="355" y="1599"/>
                </a:cubicBezTo>
                <a:cubicBezTo>
                  <a:pt x="350" y="1596"/>
                  <a:pt x="350" y="1596"/>
                  <a:pt x="350" y="1596"/>
                </a:cubicBezTo>
                <a:cubicBezTo>
                  <a:pt x="342" y="1589"/>
                  <a:pt x="342" y="1589"/>
                  <a:pt x="342" y="1589"/>
                </a:cubicBezTo>
                <a:cubicBezTo>
                  <a:pt x="320" y="1574"/>
                  <a:pt x="320" y="1574"/>
                  <a:pt x="320" y="1574"/>
                </a:cubicBezTo>
                <a:cubicBezTo>
                  <a:pt x="318" y="1570"/>
                  <a:pt x="318" y="1570"/>
                  <a:pt x="318" y="1570"/>
                </a:cubicBezTo>
                <a:cubicBezTo>
                  <a:pt x="330" y="1578"/>
                  <a:pt x="330" y="1578"/>
                  <a:pt x="330" y="1578"/>
                </a:cubicBezTo>
                <a:cubicBezTo>
                  <a:pt x="322" y="1570"/>
                  <a:pt x="322" y="1570"/>
                  <a:pt x="322" y="1570"/>
                </a:cubicBezTo>
                <a:cubicBezTo>
                  <a:pt x="313" y="1565"/>
                  <a:pt x="313" y="1565"/>
                  <a:pt x="313" y="1565"/>
                </a:cubicBezTo>
                <a:cubicBezTo>
                  <a:pt x="314" y="1569"/>
                  <a:pt x="314" y="1569"/>
                  <a:pt x="314" y="1569"/>
                </a:cubicBezTo>
                <a:cubicBezTo>
                  <a:pt x="301" y="1560"/>
                  <a:pt x="301" y="1560"/>
                  <a:pt x="301" y="1560"/>
                </a:cubicBezTo>
                <a:cubicBezTo>
                  <a:pt x="293" y="1554"/>
                  <a:pt x="293" y="1554"/>
                  <a:pt x="293" y="1554"/>
                </a:cubicBezTo>
                <a:cubicBezTo>
                  <a:pt x="299" y="1560"/>
                  <a:pt x="299" y="1560"/>
                  <a:pt x="299" y="1560"/>
                </a:cubicBezTo>
                <a:cubicBezTo>
                  <a:pt x="289" y="1553"/>
                  <a:pt x="289" y="1553"/>
                  <a:pt x="289" y="1553"/>
                </a:cubicBezTo>
                <a:cubicBezTo>
                  <a:pt x="287" y="1554"/>
                  <a:pt x="287" y="1554"/>
                  <a:pt x="287" y="1554"/>
                </a:cubicBezTo>
                <a:cubicBezTo>
                  <a:pt x="269" y="1537"/>
                  <a:pt x="269" y="1537"/>
                  <a:pt x="269" y="1537"/>
                </a:cubicBezTo>
                <a:cubicBezTo>
                  <a:pt x="266" y="1536"/>
                  <a:pt x="266" y="1536"/>
                  <a:pt x="266" y="1536"/>
                </a:cubicBezTo>
                <a:cubicBezTo>
                  <a:pt x="260" y="1530"/>
                  <a:pt x="260" y="1530"/>
                  <a:pt x="260" y="1530"/>
                </a:cubicBezTo>
                <a:cubicBezTo>
                  <a:pt x="253" y="1523"/>
                  <a:pt x="253" y="1523"/>
                  <a:pt x="253" y="1523"/>
                </a:cubicBezTo>
                <a:cubicBezTo>
                  <a:pt x="245" y="1514"/>
                  <a:pt x="235" y="1503"/>
                  <a:pt x="225" y="1492"/>
                </a:cubicBezTo>
                <a:cubicBezTo>
                  <a:pt x="220" y="1487"/>
                  <a:pt x="215" y="1481"/>
                  <a:pt x="211" y="1476"/>
                </a:cubicBezTo>
                <a:cubicBezTo>
                  <a:pt x="210" y="1475"/>
                  <a:pt x="210" y="1475"/>
                  <a:pt x="210" y="1475"/>
                </a:cubicBezTo>
                <a:cubicBezTo>
                  <a:pt x="210" y="1475"/>
                  <a:pt x="210" y="1475"/>
                  <a:pt x="210" y="1475"/>
                </a:cubicBezTo>
                <a:cubicBezTo>
                  <a:pt x="205" y="1469"/>
                  <a:pt x="200" y="1464"/>
                  <a:pt x="195" y="1459"/>
                </a:cubicBezTo>
                <a:cubicBezTo>
                  <a:pt x="192" y="1454"/>
                  <a:pt x="192" y="1454"/>
                  <a:pt x="192" y="1454"/>
                </a:cubicBezTo>
                <a:cubicBezTo>
                  <a:pt x="192" y="1454"/>
                  <a:pt x="192" y="1454"/>
                  <a:pt x="192" y="1454"/>
                </a:cubicBezTo>
                <a:cubicBezTo>
                  <a:pt x="178" y="1436"/>
                  <a:pt x="178" y="1436"/>
                  <a:pt x="178" y="1436"/>
                </a:cubicBezTo>
                <a:cubicBezTo>
                  <a:pt x="171" y="1425"/>
                  <a:pt x="162" y="1410"/>
                  <a:pt x="156" y="1398"/>
                </a:cubicBezTo>
                <a:cubicBezTo>
                  <a:pt x="147" y="1384"/>
                  <a:pt x="147" y="1384"/>
                  <a:pt x="147" y="1384"/>
                </a:cubicBezTo>
                <a:cubicBezTo>
                  <a:pt x="144" y="1377"/>
                  <a:pt x="141" y="1370"/>
                  <a:pt x="138" y="1364"/>
                </a:cubicBezTo>
                <a:cubicBezTo>
                  <a:pt x="139" y="1363"/>
                  <a:pt x="139" y="1363"/>
                  <a:pt x="139" y="1363"/>
                </a:cubicBezTo>
                <a:cubicBezTo>
                  <a:pt x="128" y="1331"/>
                  <a:pt x="128" y="1331"/>
                  <a:pt x="128" y="1331"/>
                </a:cubicBezTo>
                <a:cubicBezTo>
                  <a:pt x="125" y="1323"/>
                  <a:pt x="125" y="1323"/>
                  <a:pt x="125" y="1323"/>
                </a:cubicBezTo>
                <a:cubicBezTo>
                  <a:pt x="125" y="1314"/>
                  <a:pt x="125" y="1314"/>
                  <a:pt x="125" y="1314"/>
                </a:cubicBezTo>
                <a:cubicBezTo>
                  <a:pt x="124" y="1307"/>
                  <a:pt x="122" y="1300"/>
                  <a:pt x="121" y="1293"/>
                </a:cubicBezTo>
                <a:cubicBezTo>
                  <a:pt x="111" y="1264"/>
                  <a:pt x="111" y="1264"/>
                  <a:pt x="111" y="1264"/>
                </a:cubicBezTo>
                <a:cubicBezTo>
                  <a:pt x="85" y="1215"/>
                  <a:pt x="85" y="1215"/>
                  <a:pt x="85" y="1215"/>
                </a:cubicBezTo>
                <a:cubicBezTo>
                  <a:pt x="76" y="1190"/>
                  <a:pt x="76" y="1190"/>
                  <a:pt x="76" y="1190"/>
                </a:cubicBezTo>
                <a:cubicBezTo>
                  <a:pt x="78" y="1183"/>
                  <a:pt x="78" y="1183"/>
                  <a:pt x="78" y="1183"/>
                </a:cubicBezTo>
                <a:cubicBezTo>
                  <a:pt x="64" y="1130"/>
                  <a:pt x="64" y="1130"/>
                  <a:pt x="64" y="1130"/>
                </a:cubicBezTo>
                <a:cubicBezTo>
                  <a:pt x="60" y="1092"/>
                  <a:pt x="60" y="1092"/>
                  <a:pt x="60" y="1092"/>
                </a:cubicBezTo>
                <a:cubicBezTo>
                  <a:pt x="52" y="1072"/>
                  <a:pt x="52" y="1072"/>
                  <a:pt x="52" y="1072"/>
                </a:cubicBezTo>
                <a:cubicBezTo>
                  <a:pt x="54" y="1048"/>
                  <a:pt x="54" y="1048"/>
                  <a:pt x="54" y="1048"/>
                </a:cubicBezTo>
                <a:cubicBezTo>
                  <a:pt x="60" y="1048"/>
                  <a:pt x="60" y="1048"/>
                  <a:pt x="60" y="1048"/>
                </a:cubicBezTo>
                <a:cubicBezTo>
                  <a:pt x="58" y="1034"/>
                  <a:pt x="58" y="1034"/>
                  <a:pt x="58" y="1034"/>
                </a:cubicBezTo>
                <a:cubicBezTo>
                  <a:pt x="62" y="1013"/>
                  <a:pt x="62" y="1013"/>
                  <a:pt x="62" y="1013"/>
                </a:cubicBezTo>
                <a:cubicBezTo>
                  <a:pt x="74" y="993"/>
                  <a:pt x="74" y="993"/>
                  <a:pt x="74" y="993"/>
                </a:cubicBezTo>
                <a:cubicBezTo>
                  <a:pt x="79" y="999"/>
                  <a:pt x="79" y="999"/>
                  <a:pt x="79" y="999"/>
                </a:cubicBezTo>
                <a:cubicBezTo>
                  <a:pt x="84" y="989"/>
                  <a:pt x="84" y="989"/>
                  <a:pt x="84" y="989"/>
                </a:cubicBezTo>
                <a:cubicBezTo>
                  <a:pt x="93" y="965"/>
                  <a:pt x="93" y="965"/>
                  <a:pt x="93" y="965"/>
                </a:cubicBezTo>
                <a:cubicBezTo>
                  <a:pt x="94" y="944"/>
                  <a:pt x="94" y="944"/>
                  <a:pt x="94" y="944"/>
                </a:cubicBezTo>
                <a:cubicBezTo>
                  <a:pt x="96" y="928"/>
                  <a:pt x="96" y="928"/>
                  <a:pt x="96" y="928"/>
                </a:cubicBezTo>
                <a:cubicBezTo>
                  <a:pt x="93" y="918"/>
                  <a:pt x="93" y="918"/>
                  <a:pt x="93" y="918"/>
                </a:cubicBezTo>
                <a:cubicBezTo>
                  <a:pt x="84" y="927"/>
                  <a:pt x="84" y="927"/>
                  <a:pt x="84" y="927"/>
                </a:cubicBezTo>
                <a:cubicBezTo>
                  <a:pt x="73" y="893"/>
                  <a:pt x="73" y="893"/>
                  <a:pt x="73" y="893"/>
                </a:cubicBezTo>
                <a:cubicBezTo>
                  <a:pt x="78" y="884"/>
                  <a:pt x="78" y="884"/>
                  <a:pt x="78" y="884"/>
                </a:cubicBezTo>
                <a:cubicBezTo>
                  <a:pt x="70" y="857"/>
                  <a:pt x="70" y="857"/>
                  <a:pt x="70" y="857"/>
                </a:cubicBezTo>
                <a:cubicBezTo>
                  <a:pt x="75" y="845"/>
                  <a:pt x="75" y="845"/>
                  <a:pt x="75" y="845"/>
                </a:cubicBezTo>
                <a:cubicBezTo>
                  <a:pt x="79" y="812"/>
                  <a:pt x="79" y="812"/>
                  <a:pt x="79" y="812"/>
                </a:cubicBezTo>
                <a:cubicBezTo>
                  <a:pt x="77" y="809"/>
                  <a:pt x="76" y="806"/>
                  <a:pt x="74" y="802"/>
                </a:cubicBezTo>
                <a:cubicBezTo>
                  <a:pt x="75" y="787"/>
                  <a:pt x="75" y="787"/>
                  <a:pt x="75" y="787"/>
                </a:cubicBezTo>
                <a:cubicBezTo>
                  <a:pt x="71" y="770"/>
                  <a:pt x="71" y="770"/>
                  <a:pt x="71" y="770"/>
                </a:cubicBezTo>
                <a:cubicBezTo>
                  <a:pt x="76" y="731"/>
                  <a:pt x="76" y="731"/>
                  <a:pt x="76" y="731"/>
                </a:cubicBezTo>
                <a:cubicBezTo>
                  <a:pt x="75" y="728"/>
                  <a:pt x="74" y="725"/>
                  <a:pt x="73" y="722"/>
                </a:cubicBezTo>
                <a:cubicBezTo>
                  <a:pt x="68" y="721"/>
                  <a:pt x="68" y="721"/>
                  <a:pt x="68" y="721"/>
                </a:cubicBezTo>
                <a:cubicBezTo>
                  <a:pt x="69" y="690"/>
                  <a:pt x="74" y="649"/>
                  <a:pt x="78" y="619"/>
                </a:cubicBezTo>
                <a:cubicBezTo>
                  <a:pt x="85" y="603"/>
                  <a:pt x="85" y="603"/>
                  <a:pt x="85" y="603"/>
                </a:cubicBezTo>
                <a:cubicBezTo>
                  <a:pt x="94" y="595"/>
                  <a:pt x="94" y="595"/>
                  <a:pt x="94" y="595"/>
                </a:cubicBezTo>
                <a:cubicBezTo>
                  <a:pt x="106" y="563"/>
                  <a:pt x="125" y="522"/>
                  <a:pt x="140" y="491"/>
                </a:cubicBezTo>
                <a:cubicBezTo>
                  <a:pt x="158" y="465"/>
                  <a:pt x="158" y="465"/>
                  <a:pt x="158" y="465"/>
                </a:cubicBezTo>
                <a:cubicBezTo>
                  <a:pt x="165" y="448"/>
                  <a:pt x="165" y="448"/>
                  <a:pt x="165" y="448"/>
                </a:cubicBezTo>
                <a:cubicBezTo>
                  <a:pt x="159" y="453"/>
                  <a:pt x="154" y="459"/>
                  <a:pt x="149" y="465"/>
                </a:cubicBezTo>
                <a:cubicBezTo>
                  <a:pt x="125" y="509"/>
                  <a:pt x="125" y="509"/>
                  <a:pt x="125" y="509"/>
                </a:cubicBezTo>
                <a:cubicBezTo>
                  <a:pt x="114" y="528"/>
                  <a:pt x="114" y="528"/>
                  <a:pt x="114" y="528"/>
                </a:cubicBezTo>
                <a:cubicBezTo>
                  <a:pt x="108" y="537"/>
                  <a:pt x="108" y="537"/>
                  <a:pt x="108" y="537"/>
                </a:cubicBezTo>
                <a:cubicBezTo>
                  <a:pt x="106" y="544"/>
                  <a:pt x="106" y="544"/>
                  <a:pt x="106" y="544"/>
                </a:cubicBezTo>
                <a:cubicBezTo>
                  <a:pt x="103" y="547"/>
                  <a:pt x="101" y="551"/>
                  <a:pt x="98" y="555"/>
                </a:cubicBezTo>
                <a:cubicBezTo>
                  <a:pt x="99" y="551"/>
                  <a:pt x="99" y="551"/>
                  <a:pt x="99" y="551"/>
                </a:cubicBezTo>
                <a:cubicBezTo>
                  <a:pt x="104" y="540"/>
                  <a:pt x="104" y="540"/>
                  <a:pt x="104" y="540"/>
                </a:cubicBezTo>
                <a:cubicBezTo>
                  <a:pt x="110" y="524"/>
                  <a:pt x="110" y="524"/>
                  <a:pt x="110" y="524"/>
                </a:cubicBezTo>
                <a:cubicBezTo>
                  <a:pt x="115" y="514"/>
                  <a:pt x="115" y="514"/>
                  <a:pt x="115" y="514"/>
                </a:cubicBezTo>
                <a:cubicBezTo>
                  <a:pt x="121" y="508"/>
                  <a:pt x="121" y="508"/>
                  <a:pt x="121" y="508"/>
                </a:cubicBezTo>
                <a:cubicBezTo>
                  <a:pt x="126" y="497"/>
                  <a:pt x="126" y="497"/>
                  <a:pt x="126" y="497"/>
                </a:cubicBezTo>
                <a:cubicBezTo>
                  <a:pt x="133" y="475"/>
                  <a:pt x="133" y="475"/>
                  <a:pt x="133" y="475"/>
                </a:cubicBezTo>
                <a:cubicBezTo>
                  <a:pt x="138" y="477"/>
                  <a:pt x="138" y="477"/>
                  <a:pt x="138" y="477"/>
                </a:cubicBezTo>
                <a:cubicBezTo>
                  <a:pt x="151" y="456"/>
                  <a:pt x="151" y="456"/>
                  <a:pt x="151" y="456"/>
                </a:cubicBezTo>
                <a:cubicBezTo>
                  <a:pt x="176" y="424"/>
                  <a:pt x="176" y="424"/>
                  <a:pt x="176" y="424"/>
                </a:cubicBezTo>
                <a:cubicBezTo>
                  <a:pt x="188" y="407"/>
                  <a:pt x="188" y="407"/>
                  <a:pt x="188" y="407"/>
                </a:cubicBezTo>
                <a:cubicBezTo>
                  <a:pt x="196" y="388"/>
                  <a:pt x="196" y="388"/>
                  <a:pt x="196" y="388"/>
                </a:cubicBezTo>
                <a:cubicBezTo>
                  <a:pt x="224" y="357"/>
                  <a:pt x="224" y="357"/>
                  <a:pt x="224" y="357"/>
                </a:cubicBezTo>
                <a:cubicBezTo>
                  <a:pt x="232" y="352"/>
                  <a:pt x="232" y="352"/>
                  <a:pt x="232" y="352"/>
                </a:cubicBezTo>
                <a:cubicBezTo>
                  <a:pt x="239" y="342"/>
                  <a:pt x="239" y="342"/>
                  <a:pt x="239" y="342"/>
                </a:cubicBezTo>
                <a:cubicBezTo>
                  <a:pt x="258" y="324"/>
                  <a:pt x="258" y="324"/>
                  <a:pt x="258" y="324"/>
                </a:cubicBezTo>
                <a:cubicBezTo>
                  <a:pt x="284" y="309"/>
                  <a:pt x="284" y="309"/>
                  <a:pt x="284" y="309"/>
                </a:cubicBezTo>
                <a:cubicBezTo>
                  <a:pt x="323" y="291"/>
                  <a:pt x="323" y="291"/>
                  <a:pt x="323" y="291"/>
                </a:cubicBezTo>
                <a:cubicBezTo>
                  <a:pt x="343" y="279"/>
                  <a:pt x="343" y="279"/>
                  <a:pt x="343" y="279"/>
                </a:cubicBezTo>
                <a:cubicBezTo>
                  <a:pt x="340" y="287"/>
                  <a:pt x="340" y="287"/>
                  <a:pt x="340" y="287"/>
                </a:cubicBezTo>
                <a:cubicBezTo>
                  <a:pt x="331" y="295"/>
                  <a:pt x="331" y="295"/>
                  <a:pt x="331" y="295"/>
                </a:cubicBezTo>
                <a:cubicBezTo>
                  <a:pt x="331" y="298"/>
                  <a:pt x="331" y="298"/>
                  <a:pt x="331" y="298"/>
                </a:cubicBezTo>
                <a:cubicBezTo>
                  <a:pt x="343" y="289"/>
                  <a:pt x="343" y="289"/>
                  <a:pt x="343" y="289"/>
                </a:cubicBezTo>
                <a:cubicBezTo>
                  <a:pt x="355" y="284"/>
                  <a:pt x="355" y="284"/>
                  <a:pt x="355" y="284"/>
                </a:cubicBezTo>
                <a:cubicBezTo>
                  <a:pt x="369" y="268"/>
                  <a:pt x="369" y="268"/>
                  <a:pt x="369" y="268"/>
                </a:cubicBezTo>
                <a:cubicBezTo>
                  <a:pt x="365" y="269"/>
                  <a:pt x="365" y="269"/>
                  <a:pt x="365" y="26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4" y="279"/>
                  <a:pt x="352" y="280"/>
                  <a:pt x="350" y="281"/>
                </a:cubicBezTo>
                <a:cubicBezTo>
                  <a:pt x="352" y="273"/>
                  <a:pt x="352" y="273"/>
                  <a:pt x="352" y="273"/>
                </a:cubicBezTo>
                <a:cubicBezTo>
                  <a:pt x="380" y="250"/>
                  <a:pt x="380" y="250"/>
                  <a:pt x="380" y="250"/>
                </a:cubicBezTo>
                <a:cubicBezTo>
                  <a:pt x="390" y="250"/>
                  <a:pt x="390" y="250"/>
                  <a:pt x="390" y="250"/>
                </a:cubicBezTo>
                <a:cubicBezTo>
                  <a:pt x="391" y="253"/>
                  <a:pt x="391" y="253"/>
                  <a:pt x="391" y="253"/>
                </a:cubicBezTo>
                <a:cubicBezTo>
                  <a:pt x="394" y="252"/>
                  <a:pt x="397" y="251"/>
                  <a:pt x="400" y="249"/>
                </a:cubicBezTo>
                <a:cubicBezTo>
                  <a:pt x="406" y="241"/>
                  <a:pt x="406" y="241"/>
                  <a:pt x="406" y="241"/>
                </a:cubicBezTo>
                <a:cubicBezTo>
                  <a:pt x="422" y="231"/>
                  <a:pt x="422" y="231"/>
                  <a:pt x="422" y="231"/>
                </a:cubicBezTo>
                <a:cubicBezTo>
                  <a:pt x="469" y="206"/>
                  <a:pt x="469" y="206"/>
                  <a:pt x="469" y="206"/>
                </a:cubicBezTo>
                <a:cubicBezTo>
                  <a:pt x="492" y="192"/>
                  <a:pt x="492" y="192"/>
                  <a:pt x="492" y="192"/>
                </a:cubicBezTo>
                <a:cubicBezTo>
                  <a:pt x="500" y="184"/>
                  <a:pt x="500" y="184"/>
                  <a:pt x="500" y="184"/>
                </a:cubicBezTo>
                <a:cubicBezTo>
                  <a:pt x="492" y="186"/>
                  <a:pt x="492" y="186"/>
                  <a:pt x="492" y="186"/>
                </a:cubicBezTo>
                <a:cubicBezTo>
                  <a:pt x="510" y="173"/>
                  <a:pt x="510" y="173"/>
                  <a:pt x="510" y="173"/>
                </a:cubicBezTo>
                <a:cubicBezTo>
                  <a:pt x="519" y="173"/>
                  <a:pt x="519" y="173"/>
                  <a:pt x="519" y="173"/>
                </a:cubicBezTo>
                <a:cubicBezTo>
                  <a:pt x="520" y="166"/>
                  <a:pt x="520" y="166"/>
                  <a:pt x="520" y="166"/>
                </a:cubicBezTo>
                <a:cubicBezTo>
                  <a:pt x="543" y="148"/>
                  <a:pt x="543" y="148"/>
                  <a:pt x="543" y="148"/>
                </a:cubicBezTo>
                <a:cubicBezTo>
                  <a:pt x="547" y="148"/>
                  <a:pt x="551" y="147"/>
                  <a:pt x="555" y="146"/>
                </a:cubicBezTo>
                <a:cubicBezTo>
                  <a:pt x="553" y="140"/>
                  <a:pt x="553" y="140"/>
                  <a:pt x="553" y="140"/>
                </a:cubicBezTo>
                <a:cubicBezTo>
                  <a:pt x="541" y="143"/>
                  <a:pt x="541" y="143"/>
                  <a:pt x="541" y="143"/>
                </a:cubicBezTo>
                <a:cubicBezTo>
                  <a:pt x="530" y="132"/>
                  <a:pt x="530" y="132"/>
                  <a:pt x="530" y="132"/>
                </a:cubicBezTo>
                <a:cubicBezTo>
                  <a:pt x="557" y="130"/>
                  <a:pt x="557" y="130"/>
                  <a:pt x="557" y="130"/>
                </a:cubicBezTo>
                <a:cubicBezTo>
                  <a:pt x="554" y="126"/>
                  <a:pt x="554" y="126"/>
                  <a:pt x="554" y="126"/>
                </a:cubicBezTo>
                <a:cubicBezTo>
                  <a:pt x="529" y="126"/>
                  <a:pt x="529" y="126"/>
                  <a:pt x="529" y="126"/>
                </a:cubicBezTo>
                <a:cubicBezTo>
                  <a:pt x="524" y="122"/>
                  <a:pt x="518" y="117"/>
                  <a:pt x="513" y="112"/>
                </a:cubicBezTo>
                <a:cubicBezTo>
                  <a:pt x="513" y="106"/>
                  <a:pt x="513" y="98"/>
                  <a:pt x="514" y="92"/>
                </a:cubicBezTo>
                <a:cubicBezTo>
                  <a:pt x="520" y="90"/>
                  <a:pt x="520" y="90"/>
                  <a:pt x="520" y="90"/>
                </a:cubicBezTo>
                <a:cubicBezTo>
                  <a:pt x="520" y="96"/>
                  <a:pt x="522" y="103"/>
                  <a:pt x="524" y="108"/>
                </a:cubicBezTo>
                <a:cubicBezTo>
                  <a:pt x="543" y="112"/>
                  <a:pt x="543" y="112"/>
                  <a:pt x="543" y="112"/>
                </a:cubicBezTo>
                <a:cubicBezTo>
                  <a:pt x="547" y="108"/>
                  <a:pt x="547" y="108"/>
                  <a:pt x="547" y="108"/>
                </a:cubicBezTo>
                <a:cubicBezTo>
                  <a:pt x="543" y="106"/>
                  <a:pt x="543" y="106"/>
                  <a:pt x="543" y="106"/>
                </a:cubicBezTo>
                <a:cubicBezTo>
                  <a:pt x="553" y="98"/>
                  <a:pt x="553" y="98"/>
                  <a:pt x="553" y="98"/>
                </a:cubicBezTo>
                <a:cubicBezTo>
                  <a:pt x="566" y="99"/>
                  <a:pt x="566" y="99"/>
                  <a:pt x="566" y="99"/>
                </a:cubicBezTo>
                <a:cubicBezTo>
                  <a:pt x="571" y="97"/>
                  <a:pt x="571" y="97"/>
                  <a:pt x="571" y="97"/>
                </a:cubicBezTo>
                <a:cubicBezTo>
                  <a:pt x="574" y="92"/>
                  <a:pt x="574" y="92"/>
                  <a:pt x="574" y="92"/>
                </a:cubicBezTo>
                <a:cubicBezTo>
                  <a:pt x="591" y="88"/>
                  <a:pt x="591" y="88"/>
                  <a:pt x="591" y="88"/>
                </a:cubicBezTo>
                <a:cubicBezTo>
                  <a:pt x="590" y="91"/>
                  <a:pt x="590" y="91"/>
                  <a:pt x="590" y="91"/>
                </a:cubicBezTo>
                <a:cubicBezTo>
                  <a:pt x="603" y="88"/>
                  <a:pt x="603" y="88"/>
                  <a:pt x="603" y="88"/>
                </a:cubicBezTo>
                <a:cubicBezTo>
                  <a:pt x="622" y="93"/>
                  <a:pt x="622" y="93"/>
                  <a:pt x="622" y="93"/>
                </a:cubicBezTo>
                <a:cubicBezTo>
                  <a:pt x="615" y="96"/>
                  <a:pt x="615" y="96"/>
                  <a:pt x="615" y="96"/>
                </a:cubicBezTo>
                <a:cubicBezTo>
                  <a:pt x="615" y="102"/>
                  <a:pt x="615" y="102"/>
                  <a:pt x="615" y="102"/>
                </a:cubicBezTo>
                <a:cubicBezTo>
                  <a:pt x="633" y="103"/>
                  <a:pt x="633" y="103"/>
                  <a:pt x="633" y="103"/>
                </a:cubicBezTo>
                <a:cubicBezTo>
                  <a:pt x="633" y="99"/>
                  <a:pt x="633" y="99"/>
                  <a:pt x="633" y="99"/>
                </a:cubicBezTo>
                <a:cubicBezTo>
                  <a:pt x="641" y="90"/>
                  <a:pt x="641" y="90"/>
                  <a:pt x="641" y="90"/>
                </a:cubicBezTo>
                <a:cubicBezTo>
                  <a:pt x="664" y="89"/>
                  <a:pt x="664" y="89"/>
                  <a:pt x="664" y="89"/>
                </a:cubicBezTo>
                <a:cubicBezTo>
                  <a:pt x="667" y="98"/>
                  <a:pt x="667" y="98"/>
                  <a:pt x="667" y="98"/>
                </a:cubicBezTo>
                <a:cubicBezTo>
                  <a:pt x="657" y="103"/>
                  <a:pt x="657" y="103"/>
                  <a:pt x="657" y="103"/>
                </a:cubicBezTo>
                <a:cubicBezTo>
                  <a:pt x="659" y="107"/>
                  <a:pt x="659" y="107"/>
                  <a:pt x="659" y="107"/>
                </a:cubicBezTo>
                <a:cubicBezTo>
                  <a:pt x="672" y="100"/>
                  <a:pt x="672" y="100"/>
                  <a:pt x="672" y="100"/>
                </a:cubicBezTo>
                <a:cubicBezTo>
                  <a:pt x="695" y="97"/>
                  <a:pt x="695" y="97"/>
                  <a:pt x="695" y="97"/>
                </a:cubicBezTo>
                <a:cubicBezTo>
                  <a:pt x="704" y="100"/>
                  <a:pt x="704" y="100"/>
                  <a:pt x="704" y="100"/>
                </a:cubicBezTo>
                <a:cubicBezTo>
                  <a:pt x="702" y="103"/>
                  <a:pt x="702" y="103"/>
                  <a:pt x="702" y="103"/>
                </a:cubicBezTo>
                <a:cubicBezTo>
                  <a:pt x="722" y="109"/>
                  <a:pt x="722" y="109"/>
                  <a:pt x="722" y="109"/>
                </a:cubicBezTo>
                <a:cubicBezTo>
                  <a:pt x="727" y="114"/>
                  <a:pt x="727" y="114"/>
                  <a:pt x="727" y="114"/>
                </a:cubicBezTo>
                <a:cubicBezTo>
                  <a:pt x="723" y="116"/>
                  <a:pt x="723" y="116"/>
                  <a:pt x="723" y="116"/>
                </a:cubicBezTo>
                <a:cubicBezTo>
                  <a:pt x="732" y="118"/>
                  <a:pt x="732" y="118"/>
                  <a:pt x="732" y="118"/>
                </a:cubicBezTo>
                <a:cubicBezTo>
                  <a:pt x="731" y="125"/>
                  <a:pt x="731" y="125"/>
                  <a:pt x="731" y="125"/>
                </a:cubicBezTo>
                <a:cubicBezTo>
                  <a:pt x="718" y="132"/>
                  <a:pt x="718" y="132"/>
                  <a:pt x="718" y="132"/>
                </a:cubicBezTo>
                <a:cubicBezTo>
                  <a:pt x="712" y="132"/>
                  <a:pt x="712" y="132"/>
                  <a:pt x="712" y="132"/>
                </a:cubicBezTo>
                <a:cubicBezTo>
                  <a:pt x="707" y="136"/>
                  <a:pt x="707" y="136"/>
                  <a:pt x="707" y="136"/>
                </a:cubicBezTo>
                <a:cubicBezTo>
                  <a:pt x="709" y="139"/>
                  <a:pt x="709" y="139"/>
                  <a:pt x="709" y="139"/>
                </a:cubicBezTo>
                <a:cubicBezTo>
                  <a:pt x="696" y="146"/>
                  <a:pt x="696" y="146"/>
                  <a:pt x="696" y="146"/>
                </a:cubicBezTo>
                <a:cubicBezTo>
                  <a:pt x="702" y="150"/>
                  <a:pt x="702" y="150"/>
                  <a:pt x="702" y="150"/>
                </a:cubicBezTo>
                <a:cubicBezTo>
                  <a:pt x="675" y="166"/>
                  <a:pt x="675" y="166"/>
                  <a:pt x="675" y="166"/>
                </a:cubicBezTo>
                <a:cubicBezTo>
                  <a:pt x="688" y="170"/>
                  <a:pt x="688" y="170"/>
                  <a:pt x="688" y="170"/>
                </a:cubicBezTo>
                <a:cubicBezTo>
                  <a:pt x="686" y="174"/>
                  <a:pt x="686" y="174"/>
                  <a:pt x="686" y="174"/>
                </a:cubicBezTo>
                <a:cubicBezTo>
                  <a:pt x="698" y="184"/>
                  <a:pt x="698" y="184"/>
                  <a:pt x="698" y="184"/>
                </a:cubicBezTo>
                <a:cubicBezTo>
                  <a:pt x="689" y="189"/>
                  <a:pt x="689" y="189"/>
                  <a:pt x="689" y="189"/>
                </a:cubicBezTo>
                <a:cubicBezTo>
                  <a:pt x="679" y="191"/>
                  <a:pt x="679" y="191"/>
                  <a:pt x="679" y="191"/>
                </a:cubicBezTo>
                <a:cubicBezTo>
                  <a:pt x="674" y="198"/>
                  <a:pt x="674" y="198"/>
                  <a:pt x="674" y="198"/>
                </a:cubicBezTo>
                <a:cubicBezTo>
                  <a:pt x="685" y="200"/>
                  <a:pt x="685" y="200"/>
                  <a:pt x="685" y="200"/>
                </a:cubicBezTo>
                <a:cubicBezTo>
                  <a:pt x="665" y="214"/>
                  <a:pt x="665" y="214"/>
                  <a:pt x="665" y="214"/>
                </a:cubicBezTo>
                <a:cubicBezTo>
                  <a:pt x="673" y="216"/>
                  <a:pt x="673" y="216"/>
                  <a:pt x="673" y="216"/>
                </a:cubicBezTo>
                <a:cubicBezTo>
                  <a:pt x="664" y="225"/>
                  <a:pt x="664" y="225"/>
                  <a:pt x="664" y="225"/>
                </a:cubicBezTo>
                <a:cubicBezTo>
                  <a:pt x="654" y="223"/>
                  <a:pt x="654" y="223"/>
                  <a:pt x="654" y="223"/>
                </a:cubicBezTo>
                <a:cubicBezTo>
                  <a:pt x="648" y="226"/>
                  <a:pt x="648" y="226"/>
                  <a:pt x="648" y="226"/>
                </a:cubicBezTo>
                <a:cubicBezTo>
                  <a:pt x="653" y="239"/>
                  <a:pt x="653" y="239"/>
                  <a:pt x="653" y="239"/>
                </a:cubicBezTo>
                <a:cubicBezTo>
                  <a:pt x="644" y="246"/>
                  <a:pt x="644" y="246"/>
                  <a:pt x="644" y="246"/>
                </a:cubicBezTo>
                <a:cubicBezTo>
                  <a:pt x="640" y="247"/>
                  <a:pt x="636" y="248"/>
                  <a:pt x="633" y="250"/>
                </a:cubicBezTo>
                <a:cubicBezTo>
                  <a:pt x="631" y="253"/>
                  <a:pt x="631" y="253"/>
                  <a:pt x="631" y="253"/>
                </a:cubicBezTo>
                <a:cubicBezTo>
                  <a:pt x="651" y="247"/>
                  <a:pt x="651" y="247"/>
                  <a:pt x="651" y="247"/>
                </a:cubicBezTo>
                <a:cubicBezTo>
                  <a:pt x="658" y="249"/>
                  <a:pt x="658" y="249"/>
                  <a:pt x="658" y="249"/>
                </a:cubicBezTo>
                <a:cubicBezTo>
                  <a:pt x="660" y="249"/>
                  <a:pt x="662" y="248"/>
                  <a:pt x="664" y="247"/>
                </a:cubicBezTo>
                <a:cubicBezTo>
                  <a:pt x="660" y="243"/>
                  <a:pt x="660" y="243"/>
                  <a:pt x="660" y="243"/>
                </a:cubicBezTo>
                <a:cubicBezTo>
                  <a:pt x="663" y="242"/>
                  <a:pt x="666" y="242"/>
                  <a:pt x="669" y="241"/>
                </a:cubicBezTo>
                <a:cubicBezTo>
                  <a:pt x="676" y="244"/>
                  <a:pt x="676" y="244"/>
                  <a:pt x="676" y="244"/>
                </a:cubicBezTo>
                <a:cubicBezTo>
                  <a:pt x="658" y="259"/>
                  <a:pt x="658" y="259"/>
                  <a:pt x="658" y="259"/>
                </a:cubicBezTo>
                <a:cubicBezTo>
                  <a:pt x="660" y="275"/>
                  <a:pt x="660" y="275"/>
                  <a:pt x="660" y="275"/>
                </a:cubicBezTo>
                <a:cubicBezTo>
                  <a:pt x="664" y="273"/>
                  <a:pt x="668" y="271"/>
                  <a:pt x="672" y="269"/>
                </a:cubicBezTo>
                <a:cubicBezTo>
                  <a:pt x="671" y="274"/>
                  <a:pt x="671" y="274"/>
                  <a:pt x="671" y="274"/>
                </a:cubicBezTo>
                <a:cubicBezTo>
                  <a:pt x="664" y="277"/>
                  <a:pt x="657" y="280"/>
                  <a:pt x="650" y="284"/>
                </a:cubicBezTo>
                <a:cubicBezTo>
                  <a:pt x="650" y="287"/>
                  <a:pt x="650" y="287"/>
                  <a:pt x="650" y="287"/>
                </a:cubicBezTo>
                <a:cubicBezTo>
                  <a:pt x="669" y="279"/>
                  <a:pt x="669" y="279"/>
                  <a:pt x="669" y="279"/>
                </a:cubicBezTo>
                <a:cubicBezTo>
                  <a:pt x="681" y="280"/>
                  <a:pt x="681" y="280"/>
                  <a:pt x="681" y="280"/>
                </a:cubicBezTo>
                <a:cubicBezTo>
                  <a:pt x="701" y="272"/>
                  <a:pt x="701" y="272"/>
                  <a:pt x="701" y="272"/>
                </a:cubicBezTo>
                <a:cubicBezTo>
                  <a:pt x="701" y="271"/>
                  <a:pt x="700" y="270"/>
                  <a:pt x="700" y="270"/>
                </a:cubicBezTo>
                <a:cubicBezTo>
                  <a:pt x="710" y="263"/>
                  <a:pt x="710" y="263"/>
                  <a:pt x="710" y="263"/>
                </a:cubicBezTo>
                <a:cubicBezTo>
                  <a:pt x="716" y="260"/>
                  <a:pt x="721" y="258"/>
                  <a:pt x="727" y="256"/>
                </a:cubicBezTo>
                <a:cubicBezTo>
                  <a:pt x="753" y="252"/>
                  <a:pt x="753" y="252"/>
                  <a:pt x="753" y="252"/>
                </a:cubicBezTo>
                <a:cubicBezTo>
                  <a:pt x="766" y="246"/>
                  <a:pt x="766" y="246"/>
                  <a:pt x="766" y="246"/>
                </a:cubicBezTo>
                <a:cubicBezTo>
                  <a:pt x="788" y="240"/>
                  <a:pt x="788" y="240"/>
                  <a:pt x="788" y="240"/>
                </a:cubicBezTo>
                <a:cubicBezTo>
                  <a:pt x="793" y="248"/>
                  <a:pt x="793" y="248"/>
                  <a:pt x="793" y="248"/>
                </a:cubicBezTo>
                <a:cubicBezTo>
                  <a:pt x="772" y="254"/>
                  <a:pt x="772" y="254"/>
                  <a:pt x="772" y="254"/>
                </a:cubicBezTo>
                <a:cubicBezTo>
                  <a:pt x="767" y="251"/>
                  <a:pt x="767" y="251"/>
                  <a:pt x="767" y="251"/>
                </a:cubicBezTo>
                <a:cubicBezTo>
                  <a:pt x="763" y="253"/>
                  <a:pt x="759" y="254"/>
                  <a:pt x="754" y="256"/>
                </a:cubicBezTo>
                <a:cubicBezTo>
                  <a:pt x="746" y="256"/>
                  <a:pt x="746" y="256"/>
                  <a:pt x="746" y="256"/>
                </a:cubicBezTo>
                <a:cubicBezTo>
                  <a:pt x="736" y="262"/>
                  <a:pt x="736" y="262"/>
                  <a:pt x="736" y="262"/>
                </a:cubicBezTo>
                <a:cubicBezTo>
                  <a:pt x="717" y="274"/>
                  <a:pt x="717" y="274"/>
                  <a:pt x="717" y="274"/>
                </a:cubicBezTo>
                <a:cubicBezTo>
                  <a:pt x="706" y="276"/>
                  <a:pt x="706" y="276"/>
                  <a:pt x="706" y="276"/>
                </a:cubicBezTo>
                <a:cubicBezTo>
                  <a:pt x="687" y="289"/>
                  <a:pt x="687" y="289"/>
                  <a:pt x="687" y="289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687" y="298"/>
                  <a:pt x="687" y="298"/>
                  <a:pt x="687" y="298"/>
                </a:cubicBezTo>
                <a:cubicBezTo>
                  <a:pt x="669" y="307"/>
                  <a:pt x="669" y="307"/>
                  <a:pt x="669" y="307"/>
                </a:cubicBezTo>
                <a:cubicBezTo>
                  <a:pt x="672" y="309"/>
                  <a:pt x="672" y="309"/>
                  <a:pt x="672" y="309"/>
                </a:cubicBezTo>
                <a:cubicBezTo>
                  <a:pt x="716" y="294"/>
                  <a:pt x="716" y="294"/>
                  <a:pt x="716" y="294"/>
                </a:cubicBezTo>
                <a:cubicBezTo>
                  <a:pt x="724" y="294"/>
                  <a:pt x="724" y="294"/>
                  <a:pt x="724" y="294"/>
                </a:cubicBezTo>
                <a:cubicBezTo>
                  <a:pt x="729" y="278"/>
                  <a:pt x="729" y="278"/>
                  <a:pt x="729" y="278"/>
                </a:cubicBezTo>
                <a:cubicBezTo>
                  <a:pt x="752" y="266"/>
                  <a:pt x="752" y="266"/>
                  <a:pt x="752" y="266"/>
                </a:cubicBezTo>
                <a:cubicBezTo>
                  <a:pt x="783" y="257"/>
                  <a:pt x="783" y="257"/>
                  <a:pt x="783" y="257"/>
                </a:cubicBezTo>
                <a:cubicBezTo>
                  <a:pt x="795" y="260"/>
                  <a:pt x="795" y="260"/>
                  <a:pt x="795" y="260"/>
                </a:cubicBezTo>
                <a:cubicBezTo>
                  <a:pt x="787" y="264"/>
                  <a:pt x="787" y="264"/>
                  <a:pt x="787" y="264"/>
                </a:cubicBezTo>
                <a:cubicBezTo>
                  <a:pt x="798" y="269"/>
                  <a:pt x="798" y="269"/>
                  <a:pt x="798" y="269"/>
                </a:cubicBezTo>
                <a:cubicBezTo>
                  <a:pt x="801" y="276"/>
                  <a:pt x="801" y="276"/>
                  <a:pt x="801" y="276"/>
                </a:cubicBezTo>
                <a:cubicBezTo>
                  <a:pt x="796" y="283"/>
                  <a:pt x="796" y="283"/>
                  <a:pt x="796" y="283"/>
                </a:cubicBezTo>
                <a:cubicBezTo>
                  <a:pt x="795" y="284"/>
                  <a:pt x="793" y="285"/>
                  <a:pt x="791" y="286"/>
                </a:cubicBezTo>
                <a:cubicBezTo>
                  <a:pt x="783" y="281"/>
                  <a:pt x="783" y="281"/>
                  <a:pt x="783" y="281"/>
                </a:cubicBezTo>
                <a:cubicBezTo>
                  <a:pt x="790" y="274"/>
                  <a:pt x="790" y="274"/>
                  <a:pt x="790" y="274"/>
                </a:cubicBezTo>
                <a:cubicBezTo>
                  <a:pt x="769" y="283"/>
                  <a:pt x="769" y="283"/>
                  <a:pt x="769" y="283"/>
                </a:cubicBezTo>
                <a:cubicBezTo>
                  <a:pt x="770" y="291"/>
                  <a:pt x="770" y="291"/>
                  <a:pt x="770" y="291"/>
                </a:cubicBezTo>
                <a:cubicBezTo>
                  <a:pt x="783" y="286"/>
                  <a:pt x="783" y="286"/>
                  <a:pt x="783" y="286"/>
                </a:cubicBezTo>
                <a:cubicBezTo>
                  <a:pt x="784" y="292"/>
                  <a:pt x="784" y="292"/>
                  <a:pt x="784" y="292"/>
                </a:cubicBezTo>
                <a:cubicBezTo>
                  <a:pt x="772" y="305"/>
                  <a:pt x="772" y="305"/>
                  <a:pt x="772" y="305"/>
                </a:cubicBezTo>
                <a:cubicBezTo>
                  <a:pt x="779" y="306"/>
                  <a:pt x="779" y="306"/>
                  <a:pt x="779" y="306"/>
                </a:cubicBezTo>
                <a:cubicBezTo>
                  <a:pt x="758" y="335"/>
                  <a:pt x="758" y="335"/>
                  <a:pt x="758" y="335"/>
                </a:cubicBezTo>
                <a:cubicBezTo>
                  <a:pt x="750" y="343"/>
                  <a:pt x="750" y="343"/>
                  <a:pt x="750" y="343"/>
                </a:cubicBezTo>
                <a:cubicBezTo>
                  <a:pt x="745" y="342"/>
                  <a:pt x="745" y="342"/>
                  <a:pt x="745" y="342"/>
                </a:cubicBezTo>
                <a:cubicBezTo>
                  <a:pt x="738" y="347"/>
                  <a:pt x="738" y="347"/>
                  <a:pt x="738" y="347"/>
                </a:cubicBezTo>
                <a:cubicBezTo>
                  <a:pt x="722" y="387"/>
                  <a:pt x="722" y="387"/>
                  <a:pt x="722" y="387"/>
                </a:cubicBezTo>
                <a:cubicBezTo>
                  <a:pt x="705" y="397"/>
                  <a:pt x="705" y="397"/>
                  <a:pt x="705" y="397"/>
                </a:cubicBezTo>
                <a:cubicBezTo>
                  <a:pt x="692" y="400"/>
                  <a:pt x="692" y="400"/>
                  <a:pt x="692" y="400"/>
                </a:cubicBezTo>
                <a:cubicBezTo>
                  <a:pt x="695" y="388"/>
                  <a:pt x="695" y="388"/>
                  <a:pt x="695" y="388"/>
                </a:cubicBezTo>
                <a:cubicBezTo>
                  <a:pt x="708" y="379"/>
                  <a:pt x="708" y="379"/>
                  <a:pt x="708" y="379"/>
                </a:cubicBezTo>
                <a:cubicBezTo>
                  <a:pt x="707" y="372"/>
                  <a:pt x="707" y="372"/>
                  <a:pt x="707" y="372"/>
                </a:cubicBezTo>
                <a:cubicBezTo>
                  <a:pt x="695" y="375"/>
                  <a:pt x="695" y="375"/>
                  <a:pt x="695" y="375"/>
                </a:cubicBezTo>
                <a:cubicBezTo>
                  <a:pt x="679" y="395"/>
                  <a:pt x="679" y="395"/>
                  <a:pt x="679" y="395"/>
                </a:cubicBezTo>
                <a:cubicBezTo>
                  <a:pt x="680" y="400"/>
                  <a:pt x="680" y="400"/>
                  <a:pt x="680" y="400"/>
                </a:cubicBezTo>
                <a:cubicBezTo>
                  <a:pt x="670" y="412"/>
                  <a:pt x="670" y="412"/>
                  <a:pt x="670" y="412"/>
                </a:cubicBezTo>
                <a:cubicBezTo>
                  <a:pt x="656" y="419"/>
                  <a:pt x="656" y="419"/>
                  <a:pt x="656" y="419"/>
                </a:cubicBezTo>
                <a:cubicBezTo>
                  <a:pt x="650" y="417"/>
                  <a:pt x="650" y="417"/>
                  <a:pt x="650" y="417"/>
                </a:cubicBezTo>
                <a:cubicBezTo>
                  <a:pt x="659" y="400"/>
                  <a:pt x="659" y="400"/>
                  <a:pt x="659" y="400"/>
                </a:cubicBezTo>
                <a:cubicBezTo>
                  <a:pt x="655" y="399"/>
                  <a:pt x="655" y="399"/>
                  <a:pt x="655" y="399"/>
                </a:cubicBezTo>
                <a:cubicBezTo>
                  <a:pt x="644" y="420"/>
                  <a:pt x="644" y="420"/>
                  <a:pt x="644" y="420"/>
                </a:cubicBezTo>
                <a:cubicBezTo>
                  <a:pt x="635" y="429"/>
                  <a:pt x="635" y="429"/>
                  <a:pt x="635" y="429"/>
                </a:cubicBezTo>
                <a:cubicBezTo>
                  <a:pt x="631" y="405"/>
                  <a:pt x="631" y="405"/>
                  <a:pt x="631" y="405"/>
                </a:cubicBezTo>
                <a:cubicBezTo>
                  <a:pt x="645" y="392"/>
                  <a:pt x="645" y="392"/>
                  <a:pt x="645" y="392"/>
                </a:cubicBezTo>
                <a:cubicBezTo>
                  <a:pt x="653" y="373"/>
                  <a:pt x="653" y="373"/>
                  <a:pt x="653" y="373"/>
                </a:cubicBezTo>
                <a:cubicBezTo>
                  <a:pt x="638" y="367"/>
                  <a:pt x="638" y="367"/>
                  <a:pt x="638" y="367"/>
                </a:cubicBezTo>
                <a:cubicBezTo>
                  <a:pt x="647" y="356"/>
                  <a:pt x="647" y="356"/>
                  <a:pt x="647" y="356"/>
                </a:cubicBezTo>
                <a:cubicBezTo>
                  <a:pt x="663" y="353"/>
                  <a:pt x="663" y="353"/>
                  <a:pt x="663" y="353"/>
                </a:cubicBezTo>
                <a:cubicBezTo>
                  <a:pt x="667" y="367"/>
                  <a:pt x="667" y="367"/>
                  <a:pt x="667" y="367"/>
                </a:cubicBezTo>
                <a:cubicBezTo>
                  <a:pt x="680" y="355"/>
                  <a:pt x="680" y="355"/>
                  <a:pt x="680" y="355"/>
                </a:cubicBezTo>
                <a:cubicBezTo>
                  <a:pt x="703" y="350"/>
                  <a:pt x="703" y="350"/>
                  <a:pt x="703" y="350"/>
                </a:cubicBezTo>
                <a:cubicBezTo>
                  <a:pt x="718" y="338"/>
                  <a:pt x="718" y="338"/>
                  <a:pt x="718" y="338"/>
                </a:cubicBezTo>
                <a:cubicBezTo>
                  <a:pt x="718" y="326"/>
                  <a:pt x="718" y="326"/>
                  <a:pt x="718" y="326"/>
                </a:cubicBezTo>
                <a:cubicBezTo>
                  <a:pt x="737" y="306"/>
                  <a:pt x="737" y="306"/>
                  <a:pt x="737" y="306"/>
                </a:cubicBezTo>
                <a:cubicBezTo>
                  <a:pt x="730" y="308"/>
                  <a:pt x="730" y="308"/>
                  <a:pt x="730" y="308"/>
                </a:cubicBezTo>
                <a:cubicBezTo>
                  <a:pt x="728" y="295"/>
                  <a:pt x="728" y="295"/>
                  <a:pt x="728" y="295"/>
                </a:cubicBezTo>
                <a:cubicBezTo>
                  <a:pt x="720" y="297"/>
                  <a:pt x="720" y="297"/>
                  <a:pt x="720" y="297"/>
                </a:cubicBezTo>
                <a:cubicBezTo>
                  <a:pt x="714" y="307"/>
                  <a:pt x="714" y="307"/>
                  <a:pt x="714" y="307"/>
                </a:cubicBezTo>
                <a:cubicBezTo>
                  <a:pt x="703" y="313"/>
                  <a:pt x="703" y="313"/>
                  <a:pt x="703" y="313"/>
                </a:cubicBezTo>
                <a:cubicBezTo>
                  <a:pt x="699" y="312"/>
                  <a:pt x="699" y="312"/>
                  <a:pt x="699" y="312"/>
                </a:cubicBezTo>
                <a:cubicBezTo>
                  <a:pt x="680" y="325"/>
                  <a:pt x="680" y="325"/>
                  <a:pt x="680" y="325"/>
                </a:cubicBezTo>
                <a:cubicBezTo>
                  <a:pt x="657" y="324"/>
                  <a:pt x="657" y="324"/>
                  <a:pt x="657" y="324"/>
                </a:cubicBezTo>
                <a:cubicBezTo>
                  <a:pt x="646" y="328"/>
                  <a:pt x="646" y="328"/>
                  <a:pt x="646" y="328"/>
                </a:cubicBezTo>
                <a:cubicBezTo>
                  <a:pt x="624" y="359"/>
                  <a:pt x="624" y="359"/>
                  <a:pt x="624" y="359"/>
                </a:cubicBezTo>
                <a:cubicBezTo>
                  <a:pt x="620" y="360"/>
                  <a:pt x="620" y="360"/>
                  <a:pt x="620" y="360"/>
                </a:cubicBezTo>
                <a:cubicBezTo>
                  <a:pt x="622" y="349"/>
                  <a:pt x="622" y="349"/>
                  <a:pt x="622" y="349"/>
                </a:cubicBezTo>
                <a:cubicBezTo>
                  <a:pt x="603" y="349"/>
                  <a:pt x="603" y="349"/>
                  <a:pt x="603" y="349"/>
                </a:cubicBezTo>
                <a:cubicBezTo>
                  <a:pt x="607" y="338"/>
                  <a:pt x="607" y="338"/>
                  <a:pt x="607" y="338"/>
                </a:cubicBezTo>
                <a:cubicBezTo>
                  <a:pt x="626" y="332"/>
                  <a:pt x="626" y="332"/>
                  <a:pt x="626" y="332"/>
                </a:cubicBezTo>
                <a:cubicBezTo>
                  <a:pt x="638" y="325"/>
                  <a:pt x="638" y="325"/>
                  <a:pt x="638" y="325"/>
                </a:cubicBezTo>
                <a:cubicBezTo>
                  <a:pt x="607" y="330"/>
                  <a:pt x="607" y="330"/>
                  <a:pt x="607" y="330"/>
                </a:cubicBezTo>
                <a:cubicBezTo>
                  <a:pt x="612" y="324"/>
                  <a:pt x="612" y="324"/>
                  <a:pt x="612" y="324"/>
                </a:cubicBezTo>
                <a:cubicBezTo>
                  <a:pt x="600" y="323"/>
                  <a:pt x="600" y="323"/>
                  <a:pt x="600" y="323"/>
                </a:cubicBezTo>
                <a:cubicBezTo>
                  <a:pt x="589" y="329"/>
                  <a:pt x="589" y="329"/>
                  <a:pt x="589" y="329"/>
                </a:cubicBezTo>
                <a:cubicBezTo>
                  <a:pt x="580" y="328"/>
                  <a:pt x="580" y="328"/>
                  <a:pt x="580" y="328"/>
                </a:cubicBezTo>
                <a:cubicBezTo>
                  <a:pt x="551" y="333"/>
                  <a:pt x="551" y="333"/>
                  <a:pt x="551" y="333"/>
                </a:cubicBezTo>
                <a:cubicBezTo>
                  <a:pt x="503" y="352"/>
                  <a:pt x="503" y="352"/>
                  <a:pt x="503" y="352"/>
                </a:cubicBezTo>
                <a:cubicBezTo>
                  <a:pt x="509" y="357"/>
                  <a:pt x="509" y="357"/>
                  <a:pt x="509" y="357"/>
                </a:cubicBezTo>
                <a:cubicBezTo>
                  <a:pt x="502" y="361"/>
                  <a:pt x="494" y="366"/>
                  <a:pt x="487" y="371"/>
                </a:cubicBezTo>
                <a:cubicBezTo>
                  <a:pt x="494" y="378"/>
                  <a:pt x="494" y="378"/>
                  <a:pt x="494" y="378"/>
                </a:cubicBezTo>
                <a:cubicBezTo>
                  <a:pt x="475" y="419"/>
                  <a:pt x="475" y="419"/>
                  <a:pt x="475" y="419"/>
                </a:cubicBezTo>
                <a:cubicBezTo>
                  <a:pt x="486" y="433"/>
                  <a:pt x="486" y="433"/>
                  <a:pt x="486" y="433"/>
                </a:cubicBezTo>
                <a:cubicBezTo>
                  <a:pt x="484" y="435"/>
                  <a:pt x="482" y="436"/>
                  <a:pt x="480" y="438"/>
                </a:cubicBezTo>
                <a:cubicBezTo>
                  <a:pt x="468" y="442"/>
                  <a:pt x="468" y="442"/>
                  <a:pt x="468" y="442"/>
                </a:cubicBezTo>
                <a:cubicBezTo>
                  <a:pt x="435" y="483"/>
                  <a:pt x="435" y="483"/>
                  <a:pt x="435" y="483"/>
                </a:cubicBezTo>
                <a:cubicBezTo>
                  <a:pt x="445" y="488"/>
                  <a:pt x="445" y="488"/>
                  <a:pt x="445" y="488"/>
                </a:cubicBezTo>
                <a:cubicBezTo>
                  <a:pt x="477" y="461"/>
                  <a:pt x="477" y="461"/>
                  <a:pt x="477" y="461"/>
                </a:cubicBezTo>
                <a:cubicBezTo>
                  <a:pt x="482" y="448"/>
                  <a:pt x="482" y="448"/>
                  <a:pt x="482" y="448"/>
                </a:cubicBezTo>
                <a:cubicBezTo>
                  <a:pt x="490" y="444"/>
                  <a:pt x="490" y="444"/>
                  <a:pt x="490" y="444"/>
                </a:cubicBezTo>
                <a:cubicBezTo>
                  <a:pt x="499" y="452"/>
                  <a:pt x="499" y="452"/>
                  <a:pt x="499" y="452"/>
                </a:cubicBezTo>
                <a:cubicBezTo>
                  <a:pt x="523" y="443"/>
                  <a:pt x="523" y="443"/>
                  <a:pt x="523" y="443"/>
                </a:cubicBezTo>
                <a:cubicBezTo>
                  <a:pt x="549" y="414"/>
                  <a:pt x="549" y="414"/>
                  <a:pt x="549" y="414"/>
                </a:cubicBezTo>
                <a:cubicBezTo>
                  <a:pt x="564" y="410"/>
                  <a:pt x="564" y="410"/>
                  <a:pt x="564" y="410"/>
                </a:cubicBezTo>
                <a:cubicBezTo>
                  <a:pt x="585" y="394"/>
                  <a:pt x="585" y="394"/>
                  <a:pt x="585" y="394"/>
                </a:cubicBezTo>
                <a:cubicBezTo>
                  <a:pt x="602" y="382"/>
                  <a:pt x="602" y="382"/>
                  <a:pt x="602" y="382"/>
                </a:cubicBezTo>
                <a:cubicBezTo>
                  <a:pt x="610" y="381"/>
                  <a:pt x="610" y="381"/>
                  <a:pt x="610" y="381"/>
                </a:cubicBezTo>
                <a:cubicBezTo>
                  <a:pt x="613" y="393"/>
                  <a:pt x="613" y="393"/>
                  <a:pt x="613" y="393"/>
                </a:cubicBezTo>
                <a:cubicBezTo>
                  <a:pt x="622" y="396"/>
                  <a:pt x="622" y="396"/>
                  <a:pt x="622" y="396"/>
                </a:cubicBezTo>
                <a:cubicBezTo>
                  <a:pt x="607" y="417"/>
                  <a:pt x="607" y="417"/>
                  <a:pt x="607" y="417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578" y="448"/>
                  <a:pt x="578" y="448"/>
                  <a:pt x="578" y="448"/>
                </a:cubicBezTo>
                <a:cubicBezTo>
                  <a:pt x="581" y="460"/>
                  <a:pt x="581" y="460"/>
                  <a:pt x="581" y="460"/>
                </a:cubicBezTo>
                <a:cubicBezTo>
                  <a:pt x="593" y="463"/>
                  <a:pt x="593" y="463"/>
                  <a:pt x="593" y="463"/>
                </a:cubicBezTo>
                <a:cubicBezTo>
                  <a:pt x="625" y="445"/>
                  <a:pt x="625" y="445"/>
                  <a:pt x="625" y="445"/>
                </a:cubicBezTo>
                <a:lnTo>
                  <a:pt x="625" y="448"/>
                </a:lnTo>
                <a:close/>
                <a:moveTo>
                  <a:pt x="218" y="918"/>
                </a:moveTo>
                <a:cubicBezTo>
                  <a:pt x="210" y="920"/>
                  <a:pt x="210" y="920"/>
                  <a:pt x="210" y="920"/>
                </a:cubicBezTo>
                <a:cubicBezTo>
                  <a:pt x="207" y="917"/>
                  <a:pt x="205" y="915"/>
                  <a:pt x="203" y="912"/>
                </a:cubicBezTo>
                <a:cubicBezTo>
                  <a:pt x="204" y="904"/>
                  <a:pt x="204" y="904"/>
                  <a:pt x="204" y="904"/>
                </a:cubicBezTo>
                <a:cubicBezTo>
                  <a:pt x="206" y="902"/>
                  <a:pt x="206" y="902"/>
                  <a:pt x="206" y="902"/>
                </a:cubicBezTo>
                <a:lnTo>
                  <a:pt x="218" y="918"/>
                </a:lnTo>
                <a:close/>
                <a:moveTo>
                  <a:pt x="153" y="756"/>
                </a:moveTo>
                <a:cubicBezTo>
                  <a:pt x="147" y="747"/>
                  <a:pt x="147" y="747"/>
                  <a:pt x="147" y="747"/>
                </a:cubicBezTo>
                <a:cubicBezTo>
                  <a:pt x="140" y="747"/>
                  <a:pt x="140" y="747"/>
                  <a:pt x="140" y="747"/>
                </a:cubicBezTo>
                <a:cubicBezTo>
                  <a:pt x="140" y="740"/>
                  <a:pt x="140" y="740"/>
                  <a:pt x="140" y="740"/>
                </a:cubicBezTo>
                <a:cubicBezTo>
                  <a:pt x="152" y="738"/>
                  <a:pt x="152" y="738"/>
                  <a:pt x="152" y="738"/>
                </a:cubicBezTo>
                <a:cubicBezTo>
                  <a:pt x="165" y="762"/>
                  <a:pt x="165" y="762"/>
                  <a:pt x="165" y="762"/>
                </a:cubicBezTo>
                <a:cubicBezTo>
                  <a:pt x="171" y="802"/>
                  <a:pt x="171" y="802"/>
                  <a:pt x="171" y="802"/>
                </a:cubicBezTo>
                <a:cubicBezTo>
                  <a:pt x="176" y="833"/>
                  <a:pt x="176" y="833"/>
                  <a:pt x="176" y="833"/>
                </a:cubicBezTo>
                <a:cubicBezTo>
                  <a:pt x="167" y="833"/>
                  <a:pt x="167" y="833"/>
                  <a:pt x="167" y="833"/>
                </a:cubicBezTo>
                <a:cubicBezTo>
                  <a:pt x="155" y="816"/>
                  <a:pt x="155" y="816"/>
                  <a:pt x="155" y="816"/>
                </a:cubicBezTo>
                <a:cubicBezTo>
                  <a:pt x="158" y="801"/>
                  <a:pt x="158" y="801"/>
                  <a:pt x="158" y="801"/>
                </a:cubicBezTo>
                <a:cubicBezTo>
                  <a:pt x="159" y="782"/>
                  <a:pt x="159" y="782"/>
                  <a:pt x="159" y="782"/>
                </a:cubicBezTo>
                <a:lnTo>
                  <a:pt x="153" y="756"/>
                </a:lnTo>
                <a:close/>
                <a:moveTo>
                  <a:pt x="152" y="842"/>
                </a:moveTo>
                <a:cubicBezTo>
                  <a:pt x="151" y="844"/>
                  <a:pt x="150" y="846"/>
                  <a:pt x="148" y="849"/>
                </a:cubicBezTo>
                <a:cubicBezTo>
                  <a:pt x="142" y="837"/>
                  <a:pt x="142" y="837"/>
                  <a:pt x="142" y="837"/>
                </a:cubicBezTo>
                <a:cubicBezTo>
                  <a:pt x="142" y="821"/>
                  <a:pt x="142" y="821"/>
                  <a:pt x="142" y="821"/>
                </a:cubicBezTo>
                <a:lnTo>
                  <a:pt x="152" y="842"/>
                </a:lnTo>
                <a:close/>
                <a:moveTo>
                  <a:pt x="165" y="850"/>
                </a:moveTo>
                <a:cubicBezTo>
                  <a:pt x="168" y="854"/>
                  <a:pt x="171" y="857"/>
                  <a:pt x="173" y="861"/>
                </a:cubicBezTo>
                <a:cubicBezTo>
                  <a:pt x="176" y="846"/>
                  <a:pt x="176" y="846"/>
                  <a:pt x="176" y="846"/>
                </a:cubicBezTo>
                <a:cubicBezTo>
                  <a:pt x="182" y="859"/>
                  <a:pt x="182" y="859"/>
                  <a:pt x="182" y="859"/>
                </a:cubicBezTo>
                <a:cubicBezTo>
                  <a:pt x="196" y="869"/>
                  <a:pt x="196" y="869"/>
                  <a:pt x="196" y="869"/>
                </a:cubicBezTo>
                <a:cubicBezTo>
                  <a:pt x="195" y="894"/>
                  <a:pt x="195" y="894"/>
                  <a:pt x="195" y="894"/>
                </a:cubicBezTo>
                <a:cubicBezTo>
                  <a:pt x="174" y="880"/>
                  <a:pt x="174" y="880"/>
                  <a:pt x="174" y="880"/>
                </a:cubicBezTo>
                <a:cubicBezTo>
                  <a:pt x="164" y="858"/>
                  <a:pt x="164" y="858"/>
                  <a:pt x="164" y="858"/>
                </a:cubicBezTo>
                <a:lnTo>
                  <a:pt x="165" y="850"/>
                </a:lnTo>
                <a:close/>
                <a:moveTo>
                  <a:pt x="1329" y="1576"/>
                </a:moveTo>
                <a:cubicBezTo>
                  <a:pt x="1325" y="1586"/>
                  <a:pt x="1325" y="1586"/>
                  <a:pt x="1325" y="1586"/>
                </a:cubicBezTo>
                <a:cubicBezTo>
                  <a:pt x="1317" y="1590"/>
                  <a:pt x="1317" y="1590"/>
                  <a:pt x="1317" y="1590"/>
                </a:cubicBezTo>
                <a:cubicBezTo>
                  <a:pt x="1312" y="1602"/>
                  <a:pt x="1312" y="1602"/>
                  <a:pt x="1312" y="1602"/>
                </a:cubicBezTo>
                <a:cubicBezTo>
                  <a:pt x="1294" y="1620"/>
                  <a:pt x="1294" y="1620"/>
                  <a:pt x="1294" y="1620"/>
                </a:cubicBezTo>
                <a:cubicBezTo>
                  <a:pt x="1273" y="1644"/>
                  <a:pt x="1273" y="1644"/>
                  <a:pt x="1273" y="1644"/>
                </a:cubicBezTo>
                <a:cubicBezTo>
                  <a:pt x="1260" y="1656"/>
                  <a:pt x="1260" y="1656"/>
                  <a:pt x="1260" y="1656"/>
                </a:cubicBezTo>
                <a:cubicBezTo>
                  <a:pt x="1251" y="1665"/>
                  <a:pt x="1251" y="1665"/>
                  <a:pt x="1251" y="1665"/>
                </a:cubicBezTo>
                <a:cubicBezTo>
                  <a:pt x="1236" y="1673"/>
                  <a:pt x="1236" y="1673"/>
                  <a:pt x="1236" y="1673"/>
                </a:cubicBezTo>
                <a:cubicBezTo>
                  <a:pt x="1222" y="1676"/>
                  <a:pt x="1222" y="1676"/>
                  <a:pt x="1222" y="1676"/>
                </a:cubicBezTo>
                <a:cubicBezTo>
                  <a:pt x="1222" y="1673"/>
                  <a:pt x="1222" y="1673"/>
                  <a:pt x="1222" y="1673"/>
                </a:cubicBezTo>
                <a:cubicBezTo>
                  <a:pt x="1219" y="1670"/>
                  <a:pt x="1219" y="1670"/>
                  <a:pt x="1219" y="1670"/>
                </a:cubicBezTo>
                <a:cubicBezTo>
                  <a:pt x="1219" y="1669"/>
                  <a:pt x="1220" y="1667"/>
                  <a:pt x="1221" y="1666"/>
                </a:cubicBezTo>
                <a:cubicBezTo>
                  <a:pt x="1223" y="1660"/>
                  <a:pt x="1223" y="1660"/>
                  <a:pt x="1223" y="1660"/>
                </a:cubicBezTo>
                <a:cubicBezTo>
                  <a:pt x="1225" y="1657"/>
                  <a:pt x="1227" y="1654"/>
                  <a:pt x="1228" y="1651"/>
                </a:cubicBezTo>
                <a:cubicBezTo>
                  <a:pt x="1239" y="1643"/>
                  <a:pt x="1239" y="1643"/>
                  <a:pt x="1239" y="1643"/>
                </a:cubicBezTo>
                <a:cubicBezTo>
                  <a:pt x="1243" y="1636"/>
                  <a:pt x="1246" y="1629"/>
                  <a:pt x="1250" y="1621"/>
                </a:cubicBezTo>
                <a:cubicBezTo>
                  <a:pt x="1255" y="1618"/>
                  <a:pt x="1255" y="1618"/>
                  <a:pt x="1255" y="1618"/>
                </a:cubicBezTo>
                <a:cubicBezTo>
                  <a:pt x="1262" y="1606"/>
                  <a:pt x="1262" y="1606"/>
                  <a:pt x="1262" y="1606"/>
                </a:cubicBezTo>
                <a:cubicBezTo>
                  <a:pt x="1276" y="1601"/>
                  <a:pt x="1276" y="1601"/>
                  <a:pt x="1276" y="1601"/>
                </a:cubicBezTo>
                <a:cubicBezTo>
                  <a:pt x="1278" y="1600"/>
                  <a:pt x="1280" y="1600"/>
                  <a:pt x="1282" y="1599"/>
                </a:cubicBezTo>
                <a:cubicBezTo>
                  <a:pt x="1286" y="1593"/>
                  <a:pt x="1286" y="1593"/>
                  <a:pt x="1286" y="1593"/>
                </a:cubicBezTo>
                <a:cubicBezTo>
                  <a:pt x="1293" y="1592"/>
                  <a:pt x="1293" y="1592"/>
                  <a:pt x="1293" y="1592"/>
                </a:cubicBezTo>
                <a:cubicBezTo>
                  <a:pt x="1302" y="1586"/>
                  <a:pt x="1302" y="1586"/>
                  <a:pt x="1302" y="1586"/>
                </a:cubicBezTo>
                <a:cubicBezTo>
                  <a:pt x="1304" y="1583"/>
                  <a:pt x="1305" y="1580"/>
                  <a:pt x="1306" y="1576"/>
                </a:cubicBezTo>
                <a:cubicBezTo>
                  <a:pt x="1314" y="1574"/>
                  <a:pt x="1314" y="1574"/>
                  <a:pt x="1314" y="1574"/>
                </a:cubicBezTo>
                <a:cubicBezTo>
                  <a:pt x="1317" y="1571"/>
                  <a:pt x="1317" y="1571"/>
                  <a:pt x="1317" y="1571"/>
                </a:cubicBezTo>
                <a:cubicBezTo>
                  <a:pt x="1318" y="1568"/>
                  <a:pt x="1319" y="1565"/>
                  <a:pt x="1320" y="1563"/>
                </a:cubicBezTo>
                <a:cubicBezTo>
                  <a:pt x="1328" y="1558"/>
                  <a:pt x="1328" y="1558"/>
                  <a:pt x="1328" y="1558"/>
                </a:cubicBezTo>
                <a:cubicBezTo>
                  <a:pt x="1329" y="1563"/>
                  <a:pt x="1329" y="1563"/>
                  <a:pt x="1329" y="1563"/>
                </a:cubicBezTo>
                <a:cubicBezTo>
                  <a:pt x="1331" y="1565"/>
                  <a:pt x="1331" y="1565"/>
                  <a:pt x="1331" y="1565"/>
                </a:cubicBezTo>
                <a:cubicBezTo>
                  <a:pt x="1330" y="1567"/>
                  <a:pt x="1329" y="1570"/>
                  <a:pt x="1328" y="1572"/>
                </a:cubicBezTo>
                <a:lnTo>
                  <a:pt x="1329" y="1576"/>
                </a:lnTo>
                <a:close/>
                <a:moveTo>
                  <a:pt x="1658" y="1224"/>
                </a:moveTo>
                <a:cubicBezTo>
                  <a:pt x="1649" y="1240"/>
                  <a:pt x="1649" y="1240"/>
                  <a:pt x="1649" y="1240"/>
                </a:cubicBezTo>
                <a:cubicBezTo>
                  <a:pt x="1647" y="1240"/>
                  <a:pt x="1647" y="1240"/>
                  <a:pt x="1647" y="1240"/>
                </a:cubicBezTo>
                <a:cubicBezTo>
                  <a:pt x="1647" y="1237"/>
                  <a:pt x="1647" y="1234"/>
                  <a:pt x="1647" y="1232"/>
                </a:cubicBezTo>
                <a:cubicBezTo>
                  <a:pt x="1644" y="1224"/>
                  <a:pt x="1644" y="1224"/>
                  <a:pt x="1644" y="1224"/>
                </a:cubicBezTo>
                <a:cubicBezTo>
                  <a:pt x="1650" y="1199"/>
                  <a:pt x="1650" y="1199"/>
                  <a:pt x="1650" y="1199"/>
                </a:cubicBezTo>
                <a:cubicBezTo>
                  <a:pt x="1654" y="1196"/>
                  <a:pt x="1654" y="1196"/>
                  <a:pt x="1654" y="1196"/>
                </a:cubicBezTo>
                <a:cubicBezTo>
                  <a:pt x="1654" y="1200"/>
                  <a:pt x="1654" y="1200"/>
                  <a:pt x="1654" y="1200"/>
                </a:cubicBezTo>
                <a:cubicBezTo>
                  <a:pt x="1658" y="1202"/>
                  <a:pt x="1658" y="1202"/>
                  <a:pt x="1658" y="1202"/>
                </a:cubicBezTo>
                <a:cubicBezTo>
                  <a:pt x="1658" y="1203"/>
                  <a:pt x="1658" y="1205"/>
                  <a:pt x="1658" y="1207"/>
                </a:cubicBezTo>
                <a:cubicBezTo>
                  <a:pt x="1660" y="1213"/>
                  <a:pt x="1660" y="1213"/>
                  <a:pt x="1660" y="1213"/>
                </a:cubicBezTo>
                <a:lnTo>
                  <a:pt x="1658" y="1224"/>
                </a:lnTo>
                <a:close/>
                <a:moveTo>
                  <a:pt x="1760" y="1197"/>
                </a:moveTo>
                <a:cubicBezTo>
                  <a:pt x="1760" y="1199"/>
                  <a:pt x="1760" y="1199"/>
                  <a:pt x="1760" y="1199"/>
                </a:cubicBezTo>
                <a:cubicBezTo>
                  <a:pt x="1765" y="1185"/>
                  <a:pt x="1765" y="1185"/>
                  <a:pt x="1765" y="1185"/>
                </a:cubicBezTo>
                <a:cubicBezTo>
                  <a:pt x="1764" y="1188"/>
                  <a:pt x="1764" y="1188"/>
                  <a:pt x="1764" y="1188"/>
                </a:cubicBezTo>
                <a:lnTo>
                  <a:pt x="1760" y="1197"/>
                </a:lnTo>
                <a:close/>
                <a:moveTo>
                  <a:pt x="1768" y="1176"/>
                </a:moveTo>
                <a:cubicBezTo>
                  <a:pt x="1767" y="1179"/>
                  <a:pt x="1767" y="1179"/>
                  <a:pt x="1767" y="1179"/>
                </a:cubicBezTo>
                <a:cubicBezTo>
                  <a:pt x="1767" y="1179"/>
                  <a:pt x="1767" y="1179"/>
                  <a:pt x="1767" y="1179"/>
                </a:cubicBezTo>
                <a:cubicBezTo>
                  <a:pt x="1766" y="1181"/>
                  <a:pt x="1766" y="1181"/>
                  <a:pt x="1766" y="1181"/>
                </a:cubicBezTo>
                <a:cubicBezTo>
                  <a:pt x="1765" y="1183"/>
                  <a:pt x="1765" y="1183"/>
                  <a:pt x="1765" y="1183"/>
                </a:cubicBezTo>
                <a:cubicBezTo>
                  <a:pt x="1766" y="1182"/>
                  <a:pt x="1766" y="1182"/>
                  <a:pt x="1766" y="1182"/>
                </a:cubicBezTo>
                <a:cubicBezTo>
                  <a:pt x="1765" y="1185"/>
                  <a:pt x="1765" y="1185"/>
                  <a:pt x="1765" y="1185"/>
                </a:cubicBezTo>
                <a:cubicBezTo>
                  <a:pt x="1760" y="1199"/>
                  <a:pt x="1760" y="1199"/>
                  <a:pt x="1760" y="1199"/>
                </a:cubicBezTo>
                <a:cubicBezTo>
                  <a:pt x="1758" y="1204"/>
                  <a:pt x="1758" y="1204"/>
                  <a:pt x="1758" y="1204"/>
                </a:cubicBezTo>
                <a:cubicBezTo>
                  <a:pt x="1758" y="1204"/>
                  <a:pt x="1758" y="1204"/>
                  <a:pt x="1758" y="1204"/>
                </a:cubicBezTo>
                <a:cubicBezTo>
                  <a:pt x="1757" y="1207"/>
                  <a:pt x="1757" y="1207"/>
                  <a:pt x="1757" y="1207"/>
                </a:cubicBezTo>
                <a:cubicBezTo>
                  <a:pt x="1756" y="1209"/>
                  <a:pt x="1756" y="1209"/>
                  <a:pt x="1756" y="1209"/>
                </a:cubicBezTo>
                <a:cubicBezTo>
                  <a:pt x="1756" y="1208"/>
                  <a:pt x="1756" y="1208"/>
                  <a:pt x="1756" y="1208"/>
                </a:cubicBezTo>
                <a:cubicBezTo>
                  <a:pt x="1751" y="1221"/>
                  <a:pt x="1751" y="1221"/>
                  <a:pt x="1751" y="1221"/>
                </a:cubicBezTo>
                <a:cubicBezTo>
                  <a:pt x="1750" y="1222"/>
                  <a:pt x="1750" y="1222"/>
                  <a:pt x="1750" y="1222"/>
                </a:cubicBezTo>
                <a:cubicBezTo>
                  <a:pt x="1751" y="1219"/>
                  <a:pt x="1751" y="1219"/>
                  <a:pt x="1751" y="1219"/>
                </a:cubicBezTo>
                <a:cubicBezTo>
                  <a:pt x="1748" y="1225"/>
                  <a:pt x="1748" y="1225"/>
                  <a:pt x="1748" y="1225"/>
                </a:cubicBezTo>
                <a:cubicBezTo>
                  <a:pt x="1750" y="1220"/>
                  <a:pt x="1750" y="1220"/>
                  <a:pt x="1750" y="1220"/>
                </a:cubicBezTo>
                <a:cubicBezTo>
                  <a:pt x="1754" y="1211"/>
                  <a:pt x="1754" y="1211"/>
                  <a:pt x="1754" y="1211"/>
                </a:cubicBezTo>
                <a:cubicBezTo>
                  <a:pt x="1756" y="1204"/>
                  <a:pt x="1756" y="1204"/>
                  <a:pt x="1756" y="1204"/>
                </a:cubicBezTo>
                <a:cubicBezTo>
                  <a:pt x="1758" y="1202"/>
                  <a:pt x="1758" y="1202"/>
                  <a:pt x="1758" y="1202"/>
                </a:cubicBezTo>
                <a:cubicBezTo>
                  <a:pt x="1758" y="1203"/>
                  <a:pt x="1758" y="1203"/>
                  <a:pt x="1758" y="1203"/>
                </a:cubicBezTo>
                <a:cubicBezTo>
                  <a:pt x="1757" y="1205"/>
                  <a:pt x="1757" y="1205"/>
                  <a:pt x="1757" y="1205"/>
                </a:cubicBezTo>
                <a:cubicBezTo>
                  <a:pt x="1759" y="1202"/>
                  <a:pt x="1759" y="1202"/>
                  <a:pt x="1759" y="1202"/>
                </a:cubicBezTo>
                <a:cubicBezTo>
                  <a:pt x="1763" y="1188"/>
                  <a:pt x="1763" y="1188"/>
                  <a:pt x="1763" y="1188"/>
                </a:cubicBezTo>
                <a:cubicBezTo>
                  <a:pt x="1762" y="1189"/>
                  <a:pt x="1762" y="1189"/>
                  <a:pt x="1762" y="1189"/>
                </a:cubicBezTo>
                <a:cubicBezTo>
                  <a:pt x="1763" y="1186"/>
                  <a:pt x="1763" y="1186"/>
                  <a:pt x="1763" y="1186"/>
                </a:cubicBezTo>
                <a:cubicBezTo>
                  <a:pt x="1768" y="1173"/>
                  <a:pt x="1768" y="1173"/>
                  <a:pt x="1768" y="1173"/>
                </a:cubicBezTo>
                <a:cubicBezTo>
                  <a:pt x="1765" y="1182"/>
                  <a:pt x="1765" y="1182"/>
                  <a:pt x="1765" y="1182"/>
                </a:cubicBezTo>
                <a:cubicBezTo>
                  <a:pt x="1764" y="1185"/>
                  <a:pt x="1764" y="1185"/>
                  <a:pt x="1764" y="1185"/>
                </a:cubicBezTo>
                <a:cubicBezTo>
                  <a:pt x="1765" y="1184"/>
                  <a:pt x="1765" y="1183"/>
                  <a:pt x="1766" y="1181"/>
                </a:cubicBezTo>
                <a:cubicBezTo>
                  <a:pt x="1768" y="1173"/>
                  <a:pt x="1768" y="1173"/>
                  <a:pt x="1768" y="1173"/>
                </a:cubicBezTo>
                <a:cubicBezTo>
                  <a:pt x="1770" y="1167"/>
                  <a:pt x="1770" y="1167"/>
                  <a:pt x="1770" y="1167"/>
                </a:cubicBezTo>
                <a:lnTo>
                  <a:pt x="1768" y="1176"/>
                </a:lnTo>
                <a:close/>
                <a:moveTo>
                  <a:pt x="1766" y="1161"/>
                </a:moveTo>
                <a:cubicBezTo>
                  <a:pt x="1767" y="1155"/>
                  <a:pt x="1767" y="1155"/>
                  <a:pt x="1767" y="1155"/>
                </a:cubicBezTo>
                <a:cubicBezTo>
                  <a:pt x="1770" y="1152"/>
                  <a:pt x="1770" y="1152"/>
                  <a:pt x="1770" y="1152"/>
                </a:cubicBezTo>
                <a:cubicBezTo>
                  <a:pt x="1769" y="1157"/>
                  <a:pt x="1769" y="1157"/>
                  <a:pt x="1769" y="1157"/>
                </a:cubicBezTo>
                <a:cubicBezTo>
                  <a:pt x="1767" y="1164"/>
                  <a:pt x="1767" y="1164"/>
                  <a:pt x="1767" y="1164"/>
                </a:cubicBezTo>
                <a:cubicBezTo>
                  <a:pt x="1766" y="1167"/>
                  <a:pt x="1766" y="1167"/>
                  <a:pt x="1766" y="1167"/>
                </a:cubicBezTo>
                <a:cubicBezTo>
                  <a:pt x="1766" y="1165"/>
                  <a:pt x="1767" y="1164"/>
                  <a:pt x="1767" y="1163"/>
                </a:cubicBezTo>
                <a:lnTo>
                  <a:pt x="1766" y="1161"/>
                </a:lnTo>
                <a:close/>
                <a:moveTo>
                  <a:pt x="1766" y="1166"/>
                </a:moveTo>
                <a:cubicBezTo>
                  <a:pt x="1765" y="1170"/>
                  <a:pt x="1765" y="1170"/>
                  <a:pt x="1765" y="1170"/>
                </a:cubicBezTo>
                <a:cubicBezTo>
                  <a:pt x="1765" y="1172"/>
                  <a:pt x="1765" y="1172"/>
                  <a:pt x="1765" y="1172"/>
                </a:cubicBezTo>
                <a:cubicBezTo>
                  <a:pt x="1763" y="1178"/>
                  <a:pt x="1763" y="1178"/>
                  <a:pt x="1763" y="1178"/>
                </a:cubicBezTo>
                <a:cubicBezTo>
                  <a:pt x="1763" y="1180"/>
                  <a:pt x="1763" y="1180"/>
                  <a:pt x="1763" y="1180"/>
                </a:cubicBezTo>
                <a:cubicBezTo>
                  <a:pt x="1763" y="1177"/>
                  <a:pt x="1763" y="1177"/>
                  <a:pt x="1763" y="1177"/>
                </a:cubicBezTo>
                <a:cubicBezTo>
                  <a:pt x="1763" y="1173"/>
                  <a:pt x="1763" y="1173"/>
                  <a:pt x="1763" y="1173"/>
                </a:cubicBezTo>
                <a:cubicBezTo>
                  <a:pt x="1765" y="1166"/>
                  <a:pt x="1765" y="1166"/>
                  <a:pt x="1765" y="1166"/>
                </a:cubicBezTo>
                <a:lnTo>
                  <a:pt x="1766" y="1166"/>
                </a:lnTo>
                <a:close/>
                <a:moveTo>
                  <a:pt x="1772" y="1155"/>
                </a:moveTo>
                <a:cubicBezTo>
                  <a:pt x="1767" y="1171"/>
                  <a:pt x="1767" y="1171"/>
                  <a:pt x="1767" y="1171"/>
                </a:cubicBezTo>
                <a:cubicBezTo>
                  <a:pt x="1767" y="1173"/>
                  <a:pt x="1766" y="1174"/>
                  <a:pt x="1766" y="1175"/>
                </a:cubicBezTo>
                <a:cubicBezTo>
                  <a:pt x="1771" y="1152"/>
                  <a:pt x="1771" y="1152"/>
                  <a:pt x="1771" y="1152"/>
                </a:cubicBezTo>
                <a:cubicBezTo>
                  <a:pt x="1773" y="1146"/>
                  <a:pt x="1773" y="1146"/>
                  <a:pt x="1773" y="1146"/>
                </a:cubicBezTo>
                <a:lnTo>
                  <a:pt x="1772" y="1155"/>
                </a:lnTo>
                <a:close/>
                <a:moveTo>
                  <a:pt x="1774" y="1141"/>
                </a:moveTo>
                <a:cubicBezTo>
                  <a:pt x="1773" y="1145"/>
                  <a:pt x="1773" y="1145"/>
                  <a:pt x="1773" y="1145"/>
                </a:cubicBezTo>
                <a:cubicBezTo>
                  <a:pt x="1772" y="1144"/>
                  <a:pt x="1772" y="1144"/>
                  <a:pt x="1772" y="1144"/>
                </a:cubicBezTo>
                <a:cubicBezTo>
                  <a:pt x="1774" y="1133"/>
                  <a:pt x="1774" y="1133"/>
                  <a:pt x="1774" y="1133"/>
                </a:cubicBezTo>
                <a:cubicBezTo>
                  <a:pt x="1776" y="1128"/>
                  <a:pt x="1776" y="1128"/>
                  <a:pt x="1776" y="1128"/>
                </a:cubicBezTo>
                <a:lnTo>
                  <a:pt x="1774" y="1141"/>
                </a:lnTo>
                <a:close/>
                <a:moveTo>
                  <a:pt x="1773" y="1126"/>
                </a:moveTo>
                <a:cubicBezTo>
                  <a:pt x="1767" y="1145"/>
                  <a:pt x="1767" y="1145"/>
                  <a:pt x="1767" y="1145"/>
                </a:cubicBezTo>
                <a:cubicBezTo>
                  <a:pt x="1767" y="1146"/>
                  <a:pt x="1767" y="1147"/>
                  <a:pt x="1766" y="1148"/>
                </a:cubicBezTo>
                <a:cubicBezTo>
                  <a:pt x="1769" y="1134"/>
                  <a:pt x="1769" y="1134"/>
                  <a:pt x="1769" y="1134"/>
                </a:cubicBezTo>
                <a:cubicBezTo>
                  <a:pt x="1775" y="1112"/>
                  <a:pt x="1775" y="1112"/>
                  <a:pt x="1775" y="1112"/>
                </a:cubicBezTo>
                <a:cubicBezTo>
                  <a:pt x="1775" y="1104"/>
                  <a:pt x="1775" y="1104"/>
                  <a:pt x="1775" y="1104"/>
                </a:cubicBezTo>
                <a:cubicBezTo>
                  <a:pt x="1777" y="1093"/>
                  <a:pt x="1777" y="1093"/>
                  <a:pt x="1777" y="1093"/>
                </a:cubicBezTo>
                <a:cubicBezTo>
                  <a:pt x="1777" y="1104"/>
                  <a:pt x="1777" y="1104"/>
                  <a:pt x="1777" y="1104"/>
                </a:cubicBezTo>
                <a:lnTo>
                  <a:pt x="1773" y="1126"/>
                </a:lnTo>
                <a:close/>
                <a:moveTo>
                  <a:pt x="1801" y="982"/>
                </a:moveTo>
                <a:cubicBezTo>
                  <a:pt x="1801" y="983"/>
                  <a:pt x="1801" y="984"/>
                  <a:pt x="1800" y="985"/>
                </a:cubicBezTo>
                <a:cubicBezTo>
                  <a:pt x="1798" y="985"/>
                  <a:pt x="1798" y="985"/>
                  <a:pt x="1798" y="985"/>
                </a:cubicBezTo>
                <a:cubicBezTo>
                  <a:pt x="1796" y="977"/>
                  <a:pt x="1796" y="977"/>
                  <a:pt x="1796" y="977"/>
                </a:cubicBezTo>
                <a:cubicBezTo>
                  <a:pt x="1795" y="979"/>
                  <a:pt x="1795" y="979"/>
                  <a:pt x="1795" y="979"/>
                </a:cubicBezTo>
                <a:cubicBezTo>
                  <a:pt x="1796" y="993"/>
                  <a:pt x="1796" y="993"/>
                  <a:pt x="1796" y="993"/>
                </a:cubicBezTo>
                <a:cubicBezTo>
                  <a:pt x="1796" y="994"/>
                  <a:pt x="1795" y="994"/>
                  <a:pt x="1795" y="995"/>
                </a:cubicBezTo>
                <a:cubicBezTo>
                  <a:pt x="1794" y="995"/>
                  <a:pt x="1794" y="995"/>
                  <a:pt x="1794" y="995"/>
                </a:cubicBezTo>
                <a:cubicBezTo>
                  <a:pt x="1792" y="1001"/>
                  <a:pt x="1792" y="1001"/>
                  <a:pt x="1792" y="1001"/>
                </a:cubicBezTo>
                <a:cubicBezTo>
                  <a:pt x="1791" y="1000"/>
                  <a:pt x="1791" y="999"/>
                  <a:pt x="1791" y="998"/>
                </a:cubicBezTo>
                <a:cubicBezTo>
                  <a:pt x="1793" y="987"/>
                  <a:pt x="1793" y="987"/>
                  <a:pt x="1793" y="987"/>
                </a:cubicBezTo>
                <a:cubicBezTo>
                  <a:pt x="1791" y="991"/>
                  <a:pt x="1791" y="991"/>
                  <a:pt x="1791" y="991"/>
                </a:cubicBezTo>
                <a:cubicBezTo>
                  <a:pt x="1789" y="988"/>
                  <a:pt x="1789" y="988"/>
                  <a:pt x="1789" y="988"/>
                </a:cubicBezTo>
                <a:cubicBezTo>
                  <a:pt x="1789" y="989"/>
                  <a:pt x="1789" y="989"/>
                  <a:pt x="1789" y="989"/>
                </a:cubicBezTo>
                <a:cubicBezTo>
                  <a:pt x="1788" y="1013"/>
                  <a:pt x="1788" y="1013"/>
                  <a:pt x="1788" y="1013"/>
                </a:cubicBezTo>
                <a:cubicBezTo>
                  <a:pt x="1783" y="1027"/>
                  <a:pt x="1783" y="1027"/>
                  <a:pt x="1783" y="1027"/>
                </a:cubicBezTo>
                <a:cubicBezTo>
                  <a:pt x="1779" y="1053"/>
                  <a:pt x="1779" y="1053"/>
                  <a:pt x="1779" y="1053"/>
                </a:cubicBezTo>
                <a:cubicBezTo>
                  <a:pt x="1776" y="1060"/>
                  <a:pt x="1776" y="1060"/>
                  <a:pt x="1776" y="1060"/>
                </a:cubicBezTo>
                <a:cubicBezTo>
                  <a:pt x="1778" y="1039"/>
                  <a:pt x="1778" y="1039"/>
                  <a:pt x="1778" y="1039"/>
                </a:cubicBezTo>
                <a:cubicBezTo>
                  <a:pt x="1772" y="1046"/>
                  <a:pt x="1772" y="1046"/>
                  <a:pt x="1772" y="1046"/>
                </a:cubicBezTo>
                <a:cubicBezTo>
                  <a:pt x="1769" y="1036"/>
                  <a:pt x="1769" y="1036"/>
                  <a:pt x="1769" y="1036"/>
                </a:cubicBezTo>
                <a:cubicBezTo>
                  <a:pt x="1763" y="1039"/>
                  <a:pt x="1763" y="1039"/>
                  <a:pt x="1763" y="1039"/>
                </a:cubicBezTo>
                <a:cubicBezTo>
                  <a:pt x="1761" y="1022"/>
                  <a:pt x="1761" y="1022"/>
                  <a:pt x="1761" y="1022"/>
                </a:cubicBezTo>
                <a:cubicBezTo>
                  <a:pt x="1758" y="1025"/>
                  <a:pt x="1758" y="1025"/>
                  <a:pt x="1758" y="1025"/>
                </a:cubicBezTo>
                <a:cubicBezTo>
                  <a:pt x="1757" y="1042"/>
                  <a:pt x="1757" y="1042"/>
                  <a:pt x="1757" y="1042"/>
                </a:cubicBezTo>
                <a:cubicBezTo>
                  <a:pt x="1755" y="1087"/>
                  <a:pt x="1755" y="1087"/>
                  <a:pt x="1755" y="1087"/>
                </a:cubicBezTo>
                <a:cubicBezTo>
                  <a:pt x="1759" y="1084"/>
                  <a:pt x="1759" y="1084"/>
                  <a:pt x="1759" y="1084"/>
                </a:cubicBezTo>
                <a:cubicBezTo>
                  <a:pt x="1760" y="1101"/>
                  <a:pt x="1760" y="1101"/>
                  <a:pt x="1760" y="1101"/>
                </a:cubicBezTo>
                <a:cubicBezTo>
                  <a:pt x="1762" y="1100"/>
                  <a:pt x="1762" y="1100"/>
                  <a:pt x="1762" y="1100"/>
                </a:cubicBezTo>
                <a:cubicBezTo>
                  <a:pt x="1764" y="1109"/>
                  <a:pt x="1764" y="1109"/>
                  <a:pt x="1764" y="1109"/>
                </a:cubicBezTo>
                <a:cubicBezTo>
                  <a:pt x="1769" y="1105"/>
                  <a:pt x="1769" y="1105"/>
                  <a:pt x="1769" y="1105"/>
                </a:cubicBezTo>
                <a:cubicBezTo>
                  <a:pt x="1768" y="1139"/>
                  <a:pt x="1768" y="1139"/>
                  <a:pt x="1768" y="1139"/>
                </a:cubicBezTo>
                <a:cubicBezTo>
                  <a:pt x="1765" y="1148"/>
                  <a:pt x="1765" y="1148"/>
                  <a:pt x="1765" y="1148"/>
                </a:cubicBezTo>
                <a:cubicBezTo>
                  <a:pt x="1760" y="1149"/>
                  <a:pt x="1760" y="1149"/>
                  <a:pt x="1760" y="1149"/>
                </a:cubicBezTo>
                <a:cubicBezTo>
                  <a:pt x="1758" y="1155"/>
                  <a:pt x="1758" y="1155"/>
                  <a:pt x="1758" y="1155"/>
                </a:cubicBezTo>
                <a:cubicBezTo>
                  <a:pt x="1763" y="1156"/>
                  <a:pt x="1763" y="1156"/>
                  <a:pt x="1763" y="1156"/>
                </a:cubicBezTo>
                <a:cubicBezTo>
                  <a:pt x="1761" y="1170"/>
                  <a:pt x="1761" y="1170"/>
                  <a:pt x="1761" y="1170"/>
                </a:cubicBezTo>
                <a:cubicBezTo>
                  <a:pt x="1763" y="1167"/>
                  <a:pt x="1763" y="1167"/>
                  <a:pt x="1763" y="1167"/>
                </a:cubicBezTo>
                <a:cubicBezTo>
                  <a:pt x="1760" y="1183"/>
                  <a:pt x="1760" y="1183"/>
                  <a:pt x="1760" y="1183"/>
                </a:cubicBezTo>
                <a:cubicBezTo>
                  <a:pt x="1762" y="1184"/>
                  <a:pt x="1762" y="1184"/>
                  <a:pt x="1762" y="1184"/>
                </a:cubicBezTo>
                <a:cubicBezTo>
                  <a:pt x="1753" y="1210"/>
                  <a:pt x="1753" y="1210"/>
                  <a:pt x="1753" y="1210"/>
                </a:cubicBezTo>
                <a:cubicBezTo>
                  <a:pt x="1749" y="1220"/>
                  <a:pt x="1749" y="1220"/>
                  <a:pt x="1749" y="1220"/>
                </a:cubicBezTo>
                <a:cubicBezTo>
                  <a:pt x="1744" y="1214"/>
                  <a:pt x="1744" y="1214"/>
                  <a:pt x="1744" y="1214"/>
                </a:cubicBezTo>
                <a:cubicBezTo>
                  <a:pt x="1746" y="1204"/>
                  <a:pt x="1746" y="1204"/>
                  <a:pt x="1746" y="1204"/>
                </a:cubicBezTo>
                <a:cubicBezTo>
                  <a:pt x="1745" y="1179"/>
                  <a:pt x="1745" y="1179"/>
                  <a:pt x="1745" y="1179"/>
                </a:cubicBezTo>
                <a:cubicBezTo>
                  <a:pt x="1735" y="1162"/>
                  <a:pt x="1735" y="1162"/>
                  <a:pt x="1735" y="1162"/>
                </a:cubicBezTo>
                <a:cubicBezTo>
                  <a:pt x="1737" y="1152"/>
                  <a:pt x="1737" y="1152"/>
                  <a:pt x="1737" y="1152"/>
                </a:cubicBezTo>
                <a:cubicBezTo>
                  <a:pt x="1746" y="1145"/>
                  <a:pt x="1746" y="1145"/>
                  <a:pt x="1746" y="1145"/>
                </a:cubicBezTo>
                <a:cubicBezTo>
                  <a:pt x="1753" y="1152"/>
                  <a:pt x="1753" y="1152"/>
                  <a:pt x="1753" y="1152"/>
                </a:cubicBezTo>
                <a:cubicBezTo>
                  <a:pt x="1756" y="1158"/>
                  <a:pt x="1756" y="1158"/>
                  <a:pt x="1756" y="1158"/>
                </a:cubicBezTo>
                <a:cubicBezTo>
                  <a:pt x="1759" y="1149"/>
                  <a:pt x="1759" y="1149"/>
                  <a:pt x="1759" y="1149"/>
                </a:cubicBezTo>
                <a:cubicBezTo>
                  <a:pt x="1756" y="1141"/>
                  <a:pt x="1756" y="1141"/>
                  <a:pt x="1756" y="1141"/>
                </a:cubicBezTo>
                <a:cubicBezTo>
                  <a:pt x="1757" y="1117"/>
                  <a:pt x="1757" y="1117"/>
                  <a:pt x="1757" y="1117"/>
                </a:cubicBezTo>
                <a:cubicBezTo>
                  <a:pt x="1753" y="1105"/>
                  <a:pt x="1753" y="1105"/>
                  <a:pt x="1753" y="1105"/>
                </a:cubicBezTo>
                <a:cubicBezTo>
                  <a:pt x="1748" y="1109"/>
                  <a:pt x="1748" y="1109"/>
                  <a:pt x="1748" y="1109"/>
                </a:cubicBezTo>
                <a:cubicBezTo>
                  <a:pt x="1749" y="1103"/>
                  <a:pt x="1749" y="1097"/>
                  <a:pt x="1749" y="1091"/>
                </a:cubicBezTo>
                <a:cubicBezTo>
                  <a:pt x="1753" y="1078"/>
                  <a:pt x="1753" y="1078"/>
                  <a:pt x="1753" y="1078"/>
                </a:cubicBezTo>
                <a:cubicBezTo>
                  <a:pt x="1750" y="1045"/>
                  <a:pt x="1750" y="1045"/>
                  <a:pt x="1750" y="1045"/>
                </a:cubicBezTo>
                <a:cubicBezTo>
                  <a:pt x="1747" y="1037"/>
                  <a:pt x="1747" y="1037"/>
                  <a:pt x="1747" y="1037"/>
                </a:cubicBezTo>
                <a:cubicBezTo>
                  <a:pt x="1743" y="1019"/>
                  <a:pt x="1743" y="1019"/>
                  <a:pt x="1743" y="1019"/>
                </a:cubicBezTo>
                <a:cubicBezTo>
                  <a:pt x="1739" y="1015"/>
                  <a:pt x="1739" y="1015"/>
                  <a:pt x="1739" y="1015"/>
                </a:cubicBezTo>
                <a:cubicBezTo>
                  <a:pt x="1734" y="1045"/>
                  <a:pt x="1734" y="1045"/>
                  <a:pt x="1734" y="1045"/>
                </a:cubicBezTo>
                <a:cubicBezTo>
                  <a:pt x="1730" y="1047"/>
                  <a:pt x="1730" y="1047"/>
                  <a:pt x="1730" y="1047"/>
                </a:cubicBezTo>
                <a:cubicBezTo>
                  <a:pt x="1729" y="1041"/>
                  <a:pt x="1729" y="1034"/>
                  <a:pt x="1728" y="1028"/>
                </a:cubicBezTo>
                <a:cubicBezTo>
                  <a:pt x="1720" y="1004"/>
                  <a:pt x="1720" y="1004"/>
                  <a:pt x="1720" y="1004"/>
                </a:cubicBezTo>
                <a:cubicBezTo>
                  <a:pt x="1712" y="997"/>
                  <a:pt x="1712" y="997"/>
                  <a:pt x="1712" y="997"/>
                </a:cubicBezTo>
                <a:cubicBezTo>
                  <a:pt x="1707" y="986"/>
                  <a:pt x="1707" y="986"/>
                  <a:pt x="1707" y="986"/>
                </a:cubicBezTo>
                <a:cubicBezTo>
                  <a:pt x="1699" y="986"/>
                  <a:pt x="1699" y="986"/>
                  <a:pt x="1699" y="986"/>
                </a:cubicBezTo>
                <a:cubicBezTo>
                  <a:pt x="1689" y="1005"/>
                  <a:pt x="1689" y="1005"/>
                  <a:pt x="1689" y="1005"/>
                </a:cubicBezTo>
                <a:cubicBezTo>
                  <a:pt x="1682" y="1019"/>
                  <a:pt x="1682" y="1019"/>
                  <a:pt x="1682" y="1019"/>
                </a:cubicBezTo>
                <a:cubicBezTo>
                  <a:pt x="1682" y="1043"/>
                  <a:pt x="1682" y="1043"/>
                  <a:pt x="1682" y="1043"/>
                </a:cubicBezTo>
                <a:cubicBezTo>
                  <a:pt x="1677" y="1048"/>
                  <a:pt x="1677" y="1048"/>
                  <a:pt x="1677" y="1048"/>
                </a:cubicBezTo>
                <a:cubicBezTo>
                  <a:pt x="1662" y="1087"/>
                  <a:pt x="1662" y="1087"/>
                  <a:pt x="1662" y="1087"/>
                </a:cubicBezTo>
                <a:cubicBezTo>
                  <a:pt x="1661" y="1102"/>
                  <a:pt x="1661" y="1102"/>
                  <a:pt x="1661" y="1102"/>
                </a:cubicBezTo>
                <a:cubicBezTo>
                  <a:pt x="1648" y="1124"/>
                  <a:pt x="1648" y="1124"/>
                  <a:pt x="1648" y="1124"/>
                </a:cubicBezTo>
                <a:cubicBezTo>
                  <a:pt x="1648" y="1131"/>
                  <a:pt x="1648" y="1138"/>
                  <a:pt x="1649" y="1145"/>
                </a:cubicBezTo>
                <a:cubicBezTo>
                  <a:pt x="1651" y="1155"/>
                  <a:pt x="1651" y="1155"/>
                  <a:pt x="1651" y="1155"/>
                </a:cubicBezTo>
                <a:cubicBezTo>
                  <a:pt x="1648" y="1174"/>
                  <a:pt x="1648" y="1174"/>
                  <a:pt x="1648" y="1174"/>
                </a:cubicBezTo>
                <a:cubicBezTo>
                  <a:pt x="1649" y="1190"/>
                  <a:pt x="1649" y="1190"/>
                  <a:pt x="1649" y="1190"/>
                </a:cubicBezTo>
                <a:cubicBezTo>
                  <a:pt x="1644" y="1196"/>
                  <a:pt x="1644" y="1196"/>
                  <a:pt x="1644" y="1196"/>
                </a:cubicBezTo>
                <a:cubicBezTo>
                  <a:pt x="1641" y="1212"/>
                  <a:pt x="1641" y="1212"/>
                  <a:pt x="1641" y="1212"/>
                </a:cubicBezTo>
                <a:cubicBezTo>
                  <a:pt x="1629" y="1233"/>
                  <a:pt x="1629" y="1233"/>
                  <a:pt x="1629" y="1233"/>
                </a:cubicBezTo>
                <a:cubicBezTo>
                  <a:pt x="1621" y="1227"/>
                  <a:pt x="1621" y="1227"/>
                  <a:pt x="1621" y="1227"/>
                </a:cubicBezTo>
                <a:cubicBezTo>
                  <a:pt x="1622" y="1222"/>
                  <a:pt x="1622" y="1217"/>
                  <a:pt x="1622" y="1212"/>
                </a:cubicBezTo>
                <a:cubicBezTo>
                  <a:pt x="1620" y="1198"/>
                  <a:pt x="1620" y="1198"/>
                  <a:pt x="1620" y="1198"/>
                </a:cubicBezTo>
                <a:cubicBezTo>
                  <a:pt x="1613" y="1184"/>
                  <a:pt x="1603" y="1165"/>
                  <a:pt x="1595" y="1152"/>
                </a:cubicBezTo>
                <a:cubicBezTo>
                  <a:pt x="1589" y="1115"/>
                  <a:pt x="1589" y="1115"/>
                  <a:pt x="1589" y="1115"/>
                </a:cubicBezTo>
                <a:cubicBezTo>
                  <a:pt x="1590" y="1100"/>
                  <a:pt x="1590" y="1100"/>
                  <a:pt x="1590" y="1100"/>
                </a:cubicBezTo>
                <a:cubicBezTo>
                  <a:pt x="1584" y="1087"/>
                  <a:pt x="1584" y="1087"/>
                  <a:pt x="1584" y="1087"/>
                </a:cubicBezTo>
                <a:cubicBezTo>
                  <a:pt x="1581" y="1103"/>
                  <a:pt x="1581" y="1103"/>
                  <a:pt x="1581" y="1103"/>
                </a:cubicBezTo>
                <a:cubicBezTo>
                  <a:pt x="1562" y="1112"/>
                  <a:pt x="1562" y="1112"/>
                  <a:pt x="1562" y="1112"/>
                </a:cubicBezTo>
                <a:cubicBezTo>
                  <a:pt x="1554" y="1101"/>
                  <a:pt x="1554" y="1101"/>
                  <a:pt x="1554" y="1101"/>
                </a:cubicBezTo>
                <a:cubicBezTo>
                  <a:pt x="1569" y="1083"/>
                  <a:pt x="1569" y="1083"/>
                  <a:pt x="1569" y="1083"/>
                </a:cubicBezTo>
                <a:cubicBezTo>
                  <a:pt x="1550" y="1091"/>
                  <a:pt x="1550" y="1091"/>
                  <a:pt x="1550" y="1091"/>
                </a:cubicBezTo>
                <a:cubicBezTo>
                  <a:pt x="1535" y="1080"/>
                  <a:pt x="1535" y="1080"/>
                  <a:pt x="1535" y="1080"/>
                </a:cubicBezTo>
                <a:cubicBezTo>
                  <a:pt x="1528" y="1070"/>
                  <a:pt x="1528" y="1070"/>
                  <a:pt x="1528" y="1070"/>
                </a:cubicBezTo>
                <a:cubicBezTo>
                  <a:pt x="1517" y="1075"/>
                  <a:pt x="1505" y="1081"/>
                  <a:pt x="1493" y="1086"/>
                </a:cubicBezTo>
                <a:cubicBezTo>
                  <a:pt x="1493" y="1087"/>
                  <a:pt x="1493" y="1087"/>
                  <a:pt x="1493" y="1087"/>
                </a:cubicBezTo>
                <a:cubicBezTo>
                  <a:pt x="1482" y="1093"/>
                  <a:pt x="1482" y="1093"/>
                  <a:pt x="1482" y="1093"/>
                </a:cubicBezTo>
                <a:cubicBezTo>
                  <a:pt x="1474" y="1098"/>
                  <a:pt x="1474" y="1098"/>
                  <a:pt x="1474" y="1098"/>
                </a:cubicBezTo>
                <a:cubicBezTo>
                  <a:pt x="1459" y="1118"/>
                  <a:pt x="1459" y="1118"/>
                  <a:pt x="1459" y="1118"/>
                </a:cubicBezTo>
                <a:cubicBezTo>
                  <a:pt x="1459" y="1121"/>
                  <a:pt x="1459" y="1121"/>
                  <a:pt x="1459" y="1121"/>
                </a:cubicBezTo>
                <a:cubicBezTo>
                  <a:pt x="1467" y="1118"/>
                  <a:pt x="1467" y="1118"/>
                  <a:pt x="1467" y="1118"/>
                </a:cubicBezTo>
                <a:cubicBezTo>
                  <a:pt x="1476" y="1134"/>
                  <a:pt x="1476" y="1134"/>
                  <a:pt x="1476" y="1134"/>
                </a:cubicBezTo>
                <a:cubicBezTo>
                  <a:pt x="1469" y="1160"/>
                  <a:pt x="1469" y="1160"/>
                  <a:pt x="1469" y="1160"/>
                </a:cubicBezTo>
                <a:cubicBezTo>
                  <a:pt x="1461" y="1168"/>
                  <a:pt x="1461" y="1168"/>
                  <a:pt x="1461" y="1168"/>
                </a:cubicBezTo>
                <a:cubicBezTo>
                  <a:pt x="1461" y="1173"/>
                  <a:pt x="1462" y="1178"/>
                  <a:pt x="1462" y="1184"/>
                </a:cubicBezTo>
                <a:cubicBezTo>
                  <a:pt x="1447" y="1203"/>
                  <a:pt x="1447" y="1203"/>
                  <a:pt x="1447" y="1203"/>
                </a:cubicBezTo>
                <a:cubicBezTo>
                  <a:pt x="1440" y="1209"/>
                  <a:pt x="1440" y="1209"/>
                  <a:pt x="1440" y="1209"/>
                </a:cubicBezTo>
                <a:cubicBezTo>
                  <a:pt x="1438" y="1217"/>
                  <a:pt x="1438" y="1217"/>
                  <a:pt x="1438" y="1217"/>
                </a:cubicBezTo>
                <a:cubicBezTo>
                  <a:pt x="1437" y="1242"/>
                  <a:pt x="1437" y="1242"/>
                  <a:pt x="1437" y="1242"/>
                </a:cubicBezTo>
                <a:cubicBezTo>
                  <a:pt x="1432" y="1256"/>
                  <a:pt x="1432" y="1256"/>
                  <a:pt x="1432" y="1256"/>
                </a:cubicBezTo>
                <a:cubicBezTo>
                  <a:pt x="1433" y="1263"/>
                  <a:pt x="1433" y="1263"/>
                  <a:pt x="1433" y="1263"/>
                </a:cubicBezTo>
                <a:cubicBezTo>
                  <a:pt x="1430" y="1267"/>
                  <a:pt x="1430" y="1267"/>
                  <a:pt x="1430" y="1267"/>
                </a:cubicBezTo>
                <a:cubicBezTo>
                  <a:pt x="1422" y="1269"/>
                  <a:pt x="1422" y="1269"/>
                  <a:pt x="1422" y="1269"/>
                </a:cubicBezTo>
                <a:cubicBezTo>
                  <a:pt x="1417" y="1261"/>
                  <a:pt x="1417" y="1261"/>
                  <a:pt x="1417" y="1261"/>
                </a:cubicBezTo>
                <a:cubicBezTo>
                  <a:pt x="1416" y="1262"/>
                  <a:pt x="1415" y="1263"/>
                  <a:pt x="1413" y="1264"/>
                </a:cubicBezTo>
                <a:cubicBezTo>
                  <a:pt x="1409" y="1262"/>
                  <a:pt x="1409" y="1262"/>
                  <a:pt x="1409" y="1262"/>
                </a:cubicBezTo>
                <a:cubicBezTo>
                  <a:pt x="1409" y="1250"/>
                  <a:pt x="1409" y="1250"/>
                  <a:pt x="1409" y="1250"/>
                </a:cubicBezTo>
                <a:cubicBezTo>
                  <a:pt x="1402" y="1257"/>
                  <a:pt x="1402" y="1257"/>
                  <a:pt x="1402" y="1257"/>
                </a:cubicBezTo>
                <a:cubicBezTo>
                  <a:pt x="1396" y="1258"/>
                  <a:pt x="1390" y="1260"/>
                  <a:pt x="1383" y="1262"/>
                </a:cubicBezTo>
                <a:cubicBezTo>
                  <a:pt x="1355" y="1279"/>
                  <a:pt x="1355" y="1279"/>
                  <a:pt x="1355" y="1279"/>
                </a:cubicBezTo>
                <a:cubicBezTo>
                  <a:pt x="1327" y="1298"/>
                  <a:pt x="1327" y="1298"/>
                  <a:pt x="1327" y="1298"/>
                </a:cubicBezTo>
                <a:cubicBezTo>
                  <a:pt x="1315" y="1285"/>
                  <a:pt x="1315" y="1285"/>
                  <a:pt x="1315" y="1285"/>
                </a:cubicBezTo>
                <a:cubicBezTo>
                  <a:pt x="1308" y="1258"/>
                  <a:pt x="1308" y="1258"/>
                  <a:pt x="1308" y="1258"/>
                </a:cubicBezTo>
                <a:cubicBezTo>
                  <a:pt x="1292" y="1220"/>
                  <a:pt x="1292" y="1220"/>
                  <a:pt x="1292" y="1220"/>
                </a:cubicBezTo>
                <a:cubicBezTo>
                  <a:pt x="1276" y="1217"/>
                  <a:pt x="1276" y="1217"/>
                  <a:pt x="1276" y="1217"/>
                </a:cubicBezTo>
                <a:cubicBezTo>
                  <a:pt x="1274" y="1184"/>
                  <a:pt x="1274" y="1184"/>
                  <a:pt x="1274" y="1184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54" y="1162"/>
                  <a:pt x="1254" y="1157"/>
                  <a:pt x="1254" y="1152"/>
                </a:cubicBezTo>
                <a:cubicBezTo>
                  <a:pt x="1243" y="1142"/>
                  <a:pt x="1243" y="1142"/>
                  <a:pt x="1243" y="1142"/>
                </a:cubicBezTo>
                <a:cubicBezTo>
                  <a:pt x="1234" y="1120"/>
                  <a:pt x="1234" y="1120"/>
                  <a:pt x="1234" y="1120"/>
                </a:cubicBezTo>
                <a:cubicBezTo>
                  <a:pt x="1225" y="1118"/>
                  <a:pt x="1225" y="1118"/>
                  <a:pt x="1225" y="1118"/>
                </a:cubicBezTo>
                <a:cubicBezTo>
                  <a:pt x="1223" y="1098"/>
                  <a:pt x="1223" y="1098"/>
                  <a:pt x="1223" y="1098"/>
                </a:cubicBezTo>
                <a:cubicBezTo>
                  <a:pt x="1216" y="1117"/>
                  <a:pt x="1216" y="1117"/>
                  <a:pt x="1216" y="1117"/>
                </a:cubicBezTo>
                <a:cubicBezTo>
                  <a:pt x="1206" y="1095"/>
                  <a:pt x="1206" y="1095"/>
                  <a:pt x="1206" y="1095"/>
                </a:cubicBezTo>
                <a:cubicBezTo>
                  <a:pt x="1200" y="1099"/>
                  <a:pt x="1200" y="1099"/>
                  <a:pt x="1200" y="1099"/>
                </a:cubicBezTo>
                <a:cubicBezTo>
                  <a:pt x="1211" y="1120"/>
                  <a:pt x="1226" y="1148"/>
                  <a:pt x="1238" y="1168"/>
                </a:cubicBezTo>
                <a:cubicBezTo>
                  <a:pt x="1235" y="1183"/>
                  <a:pt x="1235" y="1183"/>
                  <a:pt x="1235" y="1183"/>
                </a:cubicBezTo>
                <a:cubicBezTo>
                  <a:pt x="1250" y="1198"/>
                  <a:pt x="1250" y="1198"/>
                  <a:pt x="1250" y="1198"/>
                </a:cubicBezTo>
                <a:cubicBezTo>
                  <a:pt x="1251" y="1214"/>
                  <a:pt x="1251" y="1214"/>
                  <a:pt x="1251" y="1214"/>
                </a:cubicBezTo>
                <a:cubicBezTo>
                  <a:pt x="1261" y="1239"/>
                  <a:pt x="1261" y="1239"/>
                  <a:pt x="1261" y="1239"/>
                </a:cubicBezTo>
                <a:cubicBezTo>
                  <a:pt x="1271" y="1248"/>
                  <a:pt x="1271" y="1248"/>
                  <a:pt x="1271" y="1248"/>
                </a:cubicBezTo>
                <a:cubicBezTo>
                  <a:pt x="1274" y="1278"/>
                  <a:pt x="1274" y="1278"/>
                  <a:pt x="1274" y="1278"/>
                </a:cubicBezTo>
                <a:cubicBezTo>
                  <a:pt x="1314" y="1307"/>
                  <a:pt x="1314" y="1307"/>
                  <a:pt x="1314" y="1307"/>
                </a:cubicBezTo>
                <a:cubicBezTo>
                  <a:pt x="1312" y="1319"/>
                  <a:pt x="1312" y="1319"/>
                  <a:pt x="1312" y="1319"/>
                </a:cubicBezTo>
                <a:cubicBezTo>
                  <a:pt x="1324" y="1329"/>
                  <a:pt x="1324" y="1329"/>
                  <a:pt x="1324" y="1329"/>
                </a:cubicBezTo>
                <a:cubicBezTo>
                  <a:pt x="1358" y="1319"/>
                  <a:pt x="1358" y="1319"/>
                  <a:pt x="1358" y="1319"/>
                </a:cubicBezTo>
                <a:cubicBezTo>
                  <a:pt x="1364" y="1308"/>
                  <a:pt x="1364" y="1308"/>
                  <a:pt x="1364" y="1308"/>
                </a:cubicBezTo>
                <a:cubicBezTo>
                  <a:pt x="1397" y="1295"/>
                  <a:pt x="1397" y="1295"/>
                  <a:pt x="1397" y="1295"/>
                </a:cubicBezTo>
                <a:cubicBezTo>
                  <a:pt x="1398" y="1317"/>
                  <a:pt x="1398" y="1317"/>
                  <a:pt x="1398" y="1317"/>
                </a:cubicBezTo>
                <a:cubicBezTo>
                  <a:pt x="1382" y="1346"/>
                  <a:pt x="1362" y="1384"/>
                  <a:pt x="1345" y="1411"/>
                </a:cubicBezTo>
                <a:cubicBezTo>
                  <a:pt x="1318" y="1432"/>
                  <a:pt x="1318" y="1432"/>
                  <a:pt x="1318" y="1432"/>
                </a:cubicBezTo>
                <a:cubicBezTo>
                  <a:pt x="1301" y="1448"/>
                  <a:pt x="1278" y="1470"/>
                  <a:pt x="1260" y="1485"/>
                </a:cubicBezTo>
                <a:cubicBezTo>
                  <a:pt x="1238" y="1526"/>
                  <a:pt x="1238" y="1526"/>
                  <a:pt x="1238" y="1526"/>
                </a:cubicBezTo>
                <a:cubicBezTo>
                  <a:pt x="1236" y="1552"/>
                  <a:pt x="1236" y="1552"/>
                  <a:pt x="1236" y="1552"/>
                </a:cubicBezTo>
                <a:cubicBezTo>
                  <a:pt x="1239" y="1552"/>
                  <a:pt x="1239" y="1552"/>
                  <a:pt x="1239" y="1552"/>
                </a:cubicBezTo>
                <a:cubicBezTo>
                  <a:pt x="1241" y="1551"/>
                  <a:pt x="1244" y="1549"/>
                  <a:pt x="1246" y="1548"/>
                </a:cubicBezTo>
                <a:cubicBezTo>
                  <a:pt x="1246" y="1548"/>
                  <a:pt x="1246" y="1548"/>
                  <a:pt x="1246" y="1548"/>
                </a:cubicBezTo>
                <a:cubicBezTo>
                  <a:pt x="1247" y="1548"/>
                  <a:pt x="1247" y="1548"/>
                  <a:pt x="1247" y="1548"/>
                </a:cubicBezTo>
                <a:cubicBezTo>
                  <a:pt x="1254" y="1548"/>
                  <a:pt x="1255" y="1548"/>
                  <a:pt x="1264" y="1547"/>
                </a:cubicBezTo>
                <a:cubicBezTo>
                  <a:pt x="1264" y="1547"/>
                  <a:pt x="1264" y="1547"/>
                  <a:pt x="1264" y="1547"/>
                </a:cubicBezTo>
                <a:cubicBezTo>
                  <a:pt x="1264" y="1547"/>
                  <a:pt x="1264" y="1547"/>
                  <a:pt x="1264" y="1547"/>
                </a:cubicBezTo>
                <a:cubicBezTo>
                  <a:pt x="1262" y="1548"/>
                  <a:pt x="1262" y="1548"/>
                  <a:pt x="1262" y="1548"/>
                </a:cubicBezTo>
                <a:cubicBezTo>
                  <a:pt x="1262" y="1548"/>
                  <a:pt x="1262" y="1548"/>
                  <a:pt x="1262" y="1548"/>
                </a:cubicBezTo>
                <a:cubicBezTo>
                  <a:pt x="1262" y="1548"/>
                  <a:pt x="1262" y="1548"/>
                  <a:pt x="1262" y="1548"/>
                </a:cubicBezTo>
                <a:cubicBezTo>
                  <a:pt x="1259" y="1549"/>
                  <a:pt x="1254" y="1550"/>
                  <a:pt x="1251" y="1551"/>
                </a:cubicBezTo>
                <a:cubicBezTo>
                  <a:pt x="1250" y="1553"/>
                  <a:pt x="1250" y="1553"/>
                  <a:pt x="1250" y="1553"/>
                </a:cubicBezTo>
                <a:cubicBezTo>
                  <a:pt x="1249" y="1553"/>
                  <a:pt x="1249" y="1553"/>
                  <a:pt x="1249" y="1553"/>
                </a:cubicBezTo>
                <a:cubicBezTo>
                  <a:pt x="1249" y="1554"/>
                  <a:pt x="1249" y="1554"/>
                  <a:pt x="1249" y="1554"/>
                </a:cubicBezTo>
                <a:cubicBezTo>
                  <a:pt x="1247" y="1554"/>
                  <a:pt x="1243" y="1556"/>
                  <a:pt x="1240" y="1557"/>
                </a:cubicBezTo>
                <a:cubicBezTo>
                  <a:pt x="1240" y="1557"/>
                  <a:pt x="1240" y="1557"/>
                  <a:pt x="1240" y="1557"/>
                </a:cubicBezTo>
                <a:cubicBezTo>
                  <a:pt x="1240" y="1557"/>
                  <a:pt x="1240" y="1557"/>
                  <a:pt x="1240" y="1557"/>
                </a:cubicBezTo>
                <a:cubicBezTo>
                  <a:pt x="1239" y="1557"/>
                  <a:pt x="1237" y="1557"/>
                  <a:pt x="1236" y="1557"/>
                </a:cubicBezTo>
                <a:cubicBezTo>
                  <a:pt x="1236" y="1557"/>
                  <a:pt x="1236" y="1557"/>
                  <a:pt x="1236" y="1557"/>
                </a:cubicBezTo>
                <a:cubicBezTo>
                  <a:pt x="1238" y="1559"/>
                  <a:pt x="1238" y="1559"/>
                  <a:pt x="1238" y="1559"/>
                </a:cubicBezTo>
                <a:cubicBezTo>
                  <a:pt x="1240" y="1558"/>
                  <a:pt x="1242" y="1557"/>
                  <a:pt x="1249" y="1555"/>
                </a:cubicBezTo>
                <a:cubicBezTo>
                  <a:pt x="1249" y="1555"/>
                  <a:pt x="1249" y="1555"/>
                  <a:pt x="1249" y="1555"/>
                </a:cubicBezTo>
                <a:cubicBezTo>
                  <a:pt x="1249" y="1555"/>
                  <a:pt x="1249" y="1555"/>
                  <a:pt x="1249" y="1555"/>
                </a:cubicBezTo>
                <a:cubicBezTo>
                  <a:pt x="1249" y="1556"/>
                  <a:pt x="1249" y="1556"/>
                  <a:pt x="1249" y="1556"/>
                </a:cubicBezTo>
                <a:cubicBezTo>
                  <a:pt x="1249" y="1556"/>
                  <a:pt x="1249" y="1556"/>
                  <a:pt x="1249" y="1556"/>
                </a:cubicBezTo>
                <a:cubicBezTo>
                  <a:pt x="1249" y="1556"/>
                  <a:pt x="1249" y="1556"/>
                  <a:pt x="1249" y="1556"/>
                </a:cubicBezTo>
                <a:cubicBezTo>
                  <a:pt x="1245" y="1559"/>
                  <a:pt x="1245" y="1559"/>
                  <a:pt x="1245" y="1559"/>
                </a:cubicBezTo>
                <a:cubicBezTo>
                  <a:pt x="1249" y="1559"/>
                  <a:pt x="1255" y="1558"/>
                  <a:pt x="1259" y="1557"/>
                </a:cubicBezTo>
                <a:cubicBezTo>
                  <a:pt x="1264" y="1555"/>
                  <a:pt x="1264" y="1555"/>
                  <a:pt x="1264" y="1555"/>
                </a:cubicBezTo>
                <a:cubicBezTo>
                  <a:pt x="1261" y="1555"/>
                  <a:pt x="1257" y="1555"/>
                  <a:pt x="1254" y="1556"/>
                </a:cubicBezTo>
                <a:cubicBezTo>
                  <a:pt x="1254" y="1556"/>
                  <a:pt x="1254" y="1556"/>
                  <a:pt x="1254" y="1556"/>
                </a:cubicBezTo>
                <a:cubicBezTo>
                  <a:pt x="1254" y="1556"/>
                  <a:pt x="1254" y="1556"/>
                  <a:pt x="1254" y="1556"/>
                </a:cubicBezTo>
                <a:cubicBezTo>
                  <a:pt x="1255" y="1554"/>
                  <a:pt x="1255" y="1552"/>
                  <a:pt x="1256" y="1551"/>
                </a:cubicBezTo>
                <a:cubicBezTo>
                  <a:pt x="1256" y="1551"/>
                  <a:pt x="1256" y="1551"/>
                  <a:pt x="1256" y="1551"/>
                </a:cubicBezTo>
                <a:cubicBezTo>
                  <a:pt x="1256" y="1551"/>
                  <a:pt x="1256" y="1551"/>
                  <a:pt x="1256" y="1551"/>
                </a:cubicBezTo>
                <a:cubicBezTo>
                  <a:pt x="1261" y="1550"/>
                  <a:pt x="1267" y="1548"/>
                  <a:pt x="1271" y="1547"/>
                </a:cubicBezTo>
                <a:cubicBezTo>
                  <a:pt x="1271" y="1547"/>
                  <a:pt x="1271" y="1547"/>
                  <a:pt x="1271" y="1547"/>
                </a:cubicBezTo>
                <a:cubicBezTo>
                  <a:pt x="1271" y="1547"/>
                  <a:pt x="1271" y="1547"/>
                  <a:pt x="1271" y="1547"/>
                </a:cubicBezTo>
                <a:cubicBezTo>
                  <a:pt x="1273" y="1547"/>
                  <a:pt x="1276" y="1548"/>
                  <a:pt x="1278" y="1548"/>
                </a:cubicBezTo>
                <a:cubicBezTo>
                  <a:pt x="1278" y="1548"/>
                  <a:pt x="1278" y="1548"/>
                  <a:pt x="1278" y="1548"/>
                </a:cubicBezTo>
                <a:cubicBezTo>
                  <a:pt x="1278" y="1548"/>
                  <a:pt x="1278" y="1548"/>
                  <a:pt x="1278" y="1548"/>
                </a:cubicBezTo>
                <a:cubicBezTo>
                  <a:pt x="1277" y="1549"/>
                  <a:pt x="1274" y="1550"/>
                  <a:pt x="1273" y="1551"/>
                </a:cubicBezTo>
                <a:cubicBezTo>
                  <a:pt x="1280" y="1549"/>
                  <a:pt x="1280" y="1549"/>
                  <a:pt x="1280" y="1549"/>
                </a:cubicBezTo>
                <a:cubicBezTo>
                  <a:pt x="1280" y="1549"/>
                  <a:pt x="1280" y="1549"/>
                  <a:pt x="1280" y="1549"/>
                </a:cubicBezTo>
                <a:cubicBezTo>
                  <a:pt x="1280" y="1549"/>
                  <a:pt x="1280" y="1549"/>
                  <a:pt x="1280" y="1549"/>
                </a:cubicBezTo>
                <a:cubicBezTo>
                  <a:pt x="1282" y="1548"/>
                  <a:pt x="1285" y="1548"/>
                  <a:pt x="1287" y="1548"/>
                </a:cubicBezTo>
                <a:cubicBezTo>
                  <a:pt x="1287" y="1548"/>
                  <a:pt x="1287" y="1548"/>
                  <a:pt x="1287" y="1548"/>
                </a:cubicBezTo>
                <a:cubicBezTo>
                  <a:pt x="1287" y="1548"/>
                  <a:pt x="1287" y="1548"/>
                  <a:pt x="1287" y="1548"/>
                </a:cubicBezTo>
                <a:cubicBezTo>
                  <a:pt x="1288" y="1548"/>
                  <a:pt x="1289" y="1549"/>
                  <a:pt x="1289" y="1549"/>
                </a:cubicBezTo>
                <a:cubicBezTo>
                  <a:pt x="1289" y="1549"/>
                  <a:pt x="1290" y="1549"/>
                  <a:pt x="1290" y="1550"/>
                </a:cubicBezTo>
                <a:cubicBezTo>
                  <a:pt x="1290" y="1550"/>
                  <a:pt x="1290" y="1550"/>
                  <a:pt x="1290" y="1550"/>
                </a:cubicBezTo>
                <a:cubicBezTo>
                  <a:pt x="1285" y="1553"/>
                  <a:pt x="1285" y="1553"/>
                  <a:pt x="1285" y="1553"/>
                </a:cubicBezTo>
                <a:cubicBezTo>
                  <a:pt x="1283" y="1555"/>
                  <a:pt x="1283" y="1555"/>
                  <a:pt x="1283" y="1555"/>
                </a:cubicBezTo>
                <a:cubicBezTo>
                  <a:pt x="1282" y="1555"/>
                  <a:pt x="1282" y="1555"/>
                  <a:pt x="1282" y="1555"/>
                </a:cubicBezTo>
                <a:cubicBezTo>
                  <a:pt x="1282" y="1556"/>
                  <a:pt x="1282" y="1556"/>
                  <a:pt x="1282" y="1556"/>
                </a:cubicBezTo>
                <a:cubicBezTo>
                  <a:pt x="1280" y="1556"/>
                  <a:pt x="1277" y="1558"/>
                  <a:pt x="1274" y="1558"/>
                </a:cubicBezTo>
                <a:cubicBezTo>
                  <a:pt x="1262" y="1563"/>
                  <a:pt x="1254" y="1564"/>
                  <a:pt x="1245" y="1566"/>
                </a:cubicBezTo>
                <a:cubicBezTo>
                  <a:pt x="1245" y="1566"/>
                  <a:pt x="1245" y="1566"/>
                  <a:pt x="1245" y="1566"/>
                </a:cubicBezTo>
                <a:cubicBezTo>
                  <a:pt x="1245" y="1566"/>
                  <a:pt x="1245" y="1566"/>
                  <a:pt x="1245" y="1566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4" y="1564"/>
                  <a:pt x="1244" y="1564"/>
                  <a:pt x="1244" y="1564"/>
                </a:cubicBezTo>
                <a:cubicBezTo>
                  <a:pt x="1243" y="1564"/>
                  <a:pt x="1242" y="1564"/>
                  <a:pt x="1242" y="1565"/>
                </a:cubicBezTo>
                <a:cubicBezTo>
                  <a:pt x="1229" y="1598"/>
                  <a:pt x="1229" y="1598"/>
                  <a:pt x="1229" y="1598"/>
                </a:cubicBezTo>
                <a:cubicBezTo>
                  <a:pt x="1217" y="1614"/>
                  <a:pt x="1217" y="1614"/>
                  <a:pt x="1217" y="1614"/>
                </a:cubicBezTo>
                <a:cubicBezTo>
                  <a:pt x="1175" y="1633"/>
                  <a:pt x="1175" y="1633"/>
                  <a:pt x="1175" y="1633"/>
                </a:cubicBezTo>
                <a:cubicBezTo>
                  <a:pt x="1143" y="1655"/>
                  <a:pt x="1143" y="1655"/>
                  <a:pt x="1143" y="1655"/>
                </a:cubicBezTo>
                <a:cubicBezTo>
                  <a:pt x="1143" y="1671"/>
                  <a:pt x="1143" y="1671"/>
                  <a:pt x="1143" y="1671"/>
                </a:cubicBezTo>
                <a:cubicBezTo>
                  <a:pt x="1129" y="1686"/>
                  <a:pt x="1129" y="1686"/>
                  <a:pt x="1129" y="1686"/>
                </a:cubicBezTo>
                <a:cubicBezTo>
                  <a:pt x="1101" y="1694"/>
                  <a:pt x="1101" y="1694"/>
                  <a:pt x="1101" y="1694"/>
                </a:cubicBezTo>
                <a:cubicBezTo>
                  <a:pt x="1095" y="1707"/>
                  <a:pt x="1095" y="1707"/>
                  <a:pt x="1095" y="1707"/>
                </a:cubicBezTo>
                <a:cubicBezTo>
                  <a:pt x="1078" y="1716"/>
                  <a:pt x="1055" y="1728"/>
                  <a:pt x="1037" y="1737"/>
                </a:cubicBezTo>
                <a:cubicBezTo>
                  <a:pt x="991" y="1747"/>
                  <a:pt x="991" y="1747"/>
                  <a:pt x="991" y="1747"/>
                </a:cubicBezTo>
                <a:cubicBezTo>
                  <a:pt x="982" y="1745"/>
                  <a:pt x="982" y="1745"/>
                  <a:pt x="982" y="1745"/>
                </a:cubicBezTo>
                <a:cubicBezTo>
                  <a:pt x="957" y="1746"/>
                  <a:pt x="957" y="1746"/>
                  <a:pt x="957" y="1746"/>
                </a:cubicBezTo>
                <a:cubicBezTo>
                  <a:pt x="932" y="1749"/>
                  <a:pt x="932" y="1749"/>
                  <a:pt x="932" y="1749"/>
                </a:cubicBezTo>
                <a:cubicBezTo>
                  <a:pt x="922" y="1740"/>
                  <a:pt x="922" y="1740"/>
                  <a:pt x="922" y="1740"/>
                </a:cubicBezTo>
                <a:cubicBezTo>
                  <a:pt x="933" y="1733"/>
                  <a:pt x="933" y="1733"/>
                  <a:pt x="933" y="1733"/>
                </a:cubicBezTo>
                <a:cubicBezTo>
                  <a:pt x="928" y="1717"/>
                  <a:pt x="928" y="1717"/>
                  <a:pt x="928" y="1717"/>
                </a:cubicBezTo>
                <a:cubicBezTo>
                  <a:pt x="913" y="1712"/>
                  <a:pt x="913" y="1712"/>
                  <a:pt x="913" y="1712"/>
                </a:cubicBezTo>
                <a:cubicBezTo>
                  <a:pt x="915" y="1699"/>
                  <a:pt x="915" y="1699"/>
                  <a:pt x="915" y="1699"/>
                </a:cubicBezTo>
                <a:cubicBezTo>
                  <a:pt x="912" y="1691"/>
                  <a:pt x="912" y="1691"/>
                  <a:pt x="912" y="1691"/>
                </a:cubicBezTo>
                <a:cubicBezTo>
                  <a:pt x="914" y="1686"/>
                  <a:pt x="916" y="1681"/>
                  <a:pt x="917" y="1675"/>
                </a:cubicBezTo>
                <a:cubicBezTo>
                  <a:pt x="908" y="1663"/>
                  <a:pt x="908" y="1663"/>
                  <a:pt x="908" y="1663"/>
                </a:cubicBezTo>
                <a:cubicBezTo>
                  <a:pt x="898" y="1643"/>
                  <a:pt x="898" y="1643"/>
                  <a:pt x="898" y="1643"/>
                </a:cubicBezTo>
                <a:cubicBezTo>
                  <a:pt x="906" y="1620"/>
                  <a:pt x="906" y="1620"/>
                  <a:pt x="906" y="1620"/>
                </a:cubicBezTo>
                <a:cubicBezTo>
                  <a:pt x="921" y="1599"/>
                  <a:pt x="921" y="1599"/>
                  <a:pt x="921" y="1599"/>
                </a:cubicBezTo>
                <a:cubicBezTo>
                  <a:pt x="932" y="1590"/>
                  <a:pt x="932" y="1590"/>
                  <a:pt x="932" y="1590"/>
                </a:cubicBezTo>
                <a:cubicBezTo>
                  <a:pt x="934" y="1580"/>
                  <a:pt x="937" y="1569"/>
                  <a:pt x="939" y="1558"/>
                </a:cubicBezTo>
                <a:cubicBezTo>
                  <a:pt x="932" y="1540"/>
                  <a:pt x="932" y="1540"/>
                  <a:pt x="932" y="1540"/>
                </a:cubicBezTo>
                <a:cubicBezTo>
                  <a:pt x="932" y="1525"/>
                  <a:pt x="932" y="1525"/>
                  <a:pt x="932" y="1525"/>
                </a:cubicBezTo>
                <a:cubicBezTo>
                  <a:pt x="911" y="1505"/>
                  <a:pt x="911" y="1505"/>
                  <a:pt x="911" y="1505"/>
                </a:cubicBezTo>
                <a:cubicBezTo>
                  <a:pt x="902" y="1480"/>
                  <a:pt x="902" y="1480"/>
                  <a:pt x="902" y="1480"/>
                </a:cubicBezTo>
                <a:cubicBezTo>
                  <a:pt x="921" y="1430"/>
                  <a:pt x="921" y="1430"/>
                  <a:pt x="921" y="1430"/>
                </a:cubicBezTo>
                <a:cubicBezTo>
                  <a:pt x="905" y="1414"/>
                  <a:pt x="905" y="1414"/>
                  <a:pt x="905" y="1414"/>
                </a:cubicBezTo>
                <a:cubicBezTo>
                  <a:pt x="878" y="1411"/>
                  <a:pt x="878" y="1411"/>
                  <a:pt x="878" y="1411"/>
                </a:cubicBezTo>
                <a:cubicBezTo>
                  <a:pt x="860" y="1390"/>
                  <a:pt x="860" y="1390"/>
                  <a:pt x="860" y="1390"/>
                </a:cubicBezTo>
                <a:cubicBezTo>
                  <a:pt x="825" y="1382"/>
                  <a:pt x="825" y="1382"/>
                  <a:pt x="825" y="1382"/>
                </a:cubicBezTo>
                <a:cubicBezTo>
                  <a:pt x="768" y="1387"/>
                  <a:pt x="768" y="1387"/>
                  <a:pt x="768" y="1387"/>
                </a:cubicBezTo>
                <a:cubicBezTo>
                  <a:pt x="751" y="1374"/>
                  <a:pt x="751" y="1374"/>
                  <a:pt x="751" y="1374"/>
                </a:cubicBezTo>
                <a:cubicBezTo>
                  <a:pt x="715" y="1379"/>
                  <a:pt x="715" y="1379"/>
                  <a:pt x="715" y="1379"/>
                </a:cubicBezTo>
                <a:cubicBezTo>
                  <a:pt x="700" y="1374"/>
                  <a:pt x="700" y="1374"/>
                  <a:pt x="700" y="1374"/>
                </a:cubicBezTo>
                <a:cubicBezTo>
                  <a:pt x="680" y="1350"/>
                  <a:pt x="680" y="1350"/>
                  <a:pt x="680" y="1350"/>
                </a:cubicBezTo>
                <a:cubicBezTo>
                  <a:pt x="655" y="1324"/>
                  <a:pt x="655" y="1324"/>
                  <a:pt x="655" y="1324"/>
                </a:cubicBezTo>
                <a:cubicBezTo>
                  <a:pt x="653" y="1305"/>
                  <a:pt x="653" y="1305"/>
                  <a:pt x="653" y="1305"/>
                </a:cubicBezTo>
                <a:cubicBezTo>
                  <a:pt x="626" y="1251"/>
                  <a:pt x="626" y="1251"/>
                  <a:pt x="626" y="1251"/>
                </a:cubicBezTo>
                <a:cubicBezTo>
                  <a:pt x="636" y="1233"/>
                  <a:pt x="636" y="1233"/>
                  <a:pt x="636" y="1233"/>
                </a:cubicBezTo>
                <a:cubicBezTo>
                  <a:pt x="630" y="1216"/>
                  <a:pt x="630" y="1216"/>
                  <a:pt x="630" y="1216"/>
                </a:cubicBezTo>
                <a:cubicBezTo>
                  <a:pt x="651" y="1183"/>
                  <a:pt x="651" y="1183"/>
                  <a:pt x="651" y="1183"/>
                </a:cubicBezTo>
                <a:cubicBezTo>
                  <a:pt x="656" y="1158"/>
                  <a:pt x="656" y="1158"/>
                  <a:pt x="656" y="1158"/>
                </a:cubicBezTo>
                <a:cubicBezTo>
                  <a:pt x="652" y="1149"/>
                  <a:pt x="652" y="1149"/>
                  <a:pt x="652" y="1149"/>
                </a:cubicBezTo>
                <a:cubicBezTo>
                  <a:pt x="658" y="1129"/>
                  <a:pt x="658" y="1129"/>
                  <a:pt x="658" y="1129"/>
                </a:cubicBezTo>
                <a:cubicBezTo>
                  <a:pt x="676" y="1108"/>
                  <a:pt x="676" y="1108"/>
                  <a:pt x="676" y="1108"/>
                </a:cubicBezTo>
                <a:cubicBezTo>
                  <a:pt x="685" y="1104"/>
                  <a:pt x="685" y="1104"/>
                  <a:pt x="685" y="1104"/>
                </a:cubicBezTo>
                <a:cubicBezTo>
                  <a:pt x="690" y="1089"/>
                  <a:pt x="690" y="1089"/>
                  <a:pt x="690" y="1089"/>
                </a:cubicBezTo>
                <a:cubicBezTo>
                  <a:pt x="704" y="1081"/>
                  <a:pt x="704" y="1081"/>
                  <a:pt x="704" y="1081"/>
                </a:cubicBezTo>
                <a:cubicBezTo>
                  <a:pt x="708" y="1070"/>
                  <a:pt x="708" y="1070"/>
                  <a:pt x="708" y="1070"/>
                </a:cubicBezTo>
                <a:cubicBezTo>
                  <a:pt x="756" y="1049"/>
                  <a:pt x="756" y="1049"/>
                  <a:pt x="756" y="1049"/>
                </a:cubicBezTo>
                <a:cubicBezTo>
                  <a:pt x="760" y="1023"/>
                  <a:pt x="760" y="1023"/>
                  <a:pt x="760" y="1023"/>
                </a:cubicBezTo>
                <a:cubicBezTo>
                  <a:pt x="770" y="1010"/>
                  <a:pt x="770" y="1010"/>
                  <a:pt x="770" y="1010"/>
                </a:cubicBezTo>
                <a:cubicBezTo>
                  <a:pt x="797" y="1000"/>
                  <a:pt x="797" y="1000"/>
                  <a:pt x="797" y="1000"/>
                </a:cubicBezTo>
                <a:cubicBezTo>
                  <a:pt x="806" y="981"/>
                  <a:pt x="806" y="981"/>
                  <a:pt x="806" y="981"/>
                </a:cubicBezTo>
                <a:cubicBezTo>
                  <a:pt x="818" y="977"/>
                  <a:pt x="818" y="977"/>
                  <a:pt x="818" y="977"/>
                </a:cubicBezTo>
                <a:cubicBezTo>
                  <a:pt x="822" y="989"/>
                  <a:pt x="822" y="989"/>
                  <a:pt x="822" y="989"/>
                </a:cubicBezTo>
                <a:cubicBezTo>
                  <a:pt x="845" y="997"/>
                  <a:pt x="845" y="997"/>
                  <a:pt x="845" y="997"/>
                </a:cubicBezTo>
                <a:cubicBezTo>
                  <a:pt x="863" y="992"/>
                  <a:pt x="887" y="985"/>
                  <a:pt x="905" y="979"/>
                </a:cubicBezTo>
                <a:cubicBezTo>
                  <a:pt x="942" y="990"/>
                  <a:pt x="942" y="990"/>
                  <a:pt x="942" y="990"/>
                </a:cubicBezTo>
                <a:cubicBezTo>
                  <a:pt x="948" y="984"/>
                  <a:pt x="948" y="984"/>
                  <a:pt x="948" y="984"/>
                </a:cubicBezTo>
                <a:cubicBezTo>
                  <a:pt x="974" y="993"/>
                  <a:pt x="974" y="993"/>
                  <a:pt x="974" y="993"/>
                </a:cubicBezTo>
                <a:cubicBezTo>
                  <a:pt x="983" y="985"/>
                  <a:pt x="983" y="985"/>
                  <a:pt x="983" y="985"/>
                </a:cubicBezTo>
                <a:cubicBezTo>
                  <a:pt x="991" y="992"/>
                  <a:pt x="991" y="992"/>
                  <a:pt x="991" y="992"/>
                </a:cubicBezTo>
                <a:cubicBezTo>
                  <a:pt x="990" y="996"/>
                  <a:pt x="990" y="996"/>
                  <a:pt x="990" y="996"/>
                </a:cubicBezTo>
                <a:cubicBezTo>
                  <a:pt x="986" y="997"/>
                  <a:pt x="986" y="997"/>
                  <a:pt x="986" y="997"/>
                </a:cubicBezTo>
                <a:cubicBezTo>
                  <a:pt x="985" y="1004"/>
                  <a:pt x="985" y="1004"/>
                  <a:pt x="985" y="1004"/>
                </a:cubicBezTo>
                <a:cubicBezTo>
                  <a:pt x="988" y="1007"/>
                  <a:pt x="988" y="1007"/>
                  <a:pt x="988" y="1007"/>
                </a:cubicBezTo>
                <a:cubicBezTo>
                  <a:pt x="989" y="1013"/>
                  <a:pt x="989" y="1013"/>
                  <a:pt x="989" y="1013"/>
                </a:cubicBezTo>
                <a:cubicBezTo>
                  <a:pt x="983" y="1026"/>
                  <a:pt x="983" y="1026"/>
                  <a:pt x="983" y="1026"/>
                </a:cubicBezTo>
                <a:cubicBezTo>
                  <a:pt x="978" y="1035"/>
                  <a:pt x="978" y="1035"/>
                  <a:pt x="978" y="1035"/>
                </a:cubicBezTo>
                <a:cubicBezTo>
                  <a:pt x="980" y="1041"/>
                  <a:pt x="980" y="1041"/>
                  <a:pt x="980" y="1041"/>
                </a:cubicBezTo>
                <a:cubicBezTo>
                  <a:pt x="989" y="1041"/>
                  <a:pt x="989" y="1041"/>
                  <a:pt x="989" y="1041"/>
                </a:cubicBezTo>
                <a:cubicBezTo>
                  <a:pt x="995" y="1048"/>
                  <a:pt x="995" y="1048"/>
                  <a:pt x="995" y="1048"/>
                </a:cubicBezTo>
                <a:cubicBezTo>
                  <a:pt x="1001" y="1055"/>
                  <a:pt x="1001" y="1055"/>
                  <a:pt x="1001" y="1055"/>
                </a:cubicBezTo>
                <a:cubicBezTo>
                  <a:pt x="1004" y="1056"/>
                  <a:pt x="1008" y="1056"/>
                  <a:pt x="1012" y="1056"/>
                </a:cubicBezTo>
                <a:cubicBezTo>
                  <a:pt x="1023" y="1060"/>
                  <a:pt x="1023" y="1060"/>
                  <a:pt x="1023" y="1060"/>
                </a:cubicBezTo>
                <a:cubicBezTo>
                  <a:pt x="1030" y="1068"/>
                  <a:pt x="1030" y="1068"/>
                  <a:pt x="1030" y="1068"/>
                </a:cubicBezTo>
                <a:cubicBezTo>
                  <a:pt x="1032" y="1078"/>
                  <a:pt x="1032" y="1078"/>
                  <a:pt x="1032" y="1078"/>
                </a:cubicBezTo>
                <a:cubicBezTo>
                  <a:pt x="1049" y="1081"/>
                  <a:pt x="1049" y="1081"/>
                  <a:pt x="1049" y="1081"/>
                </a:cubicBezTo>
                <a:cubicBezTo>
                  <a:pt x="1054" y="1084"/>
                  <a:pt x="1054" y="1084"/>
                  <a:pt x="1054" y="1084"/>
                </a:cubicBezTo>
                <a:cubicBezTo>
                  <a:pt x="1061" y="1093"/>
                  <a:pt x="1061" y="1093"/>
                  <a:pt x="1061" y="1093"/>
                </a:cubicBezTo>
                <a:cubicBezTo>
                  <a:pt x="1070" y="1089"/>
                  <a:pt x="1070" y="1089"/>
                  <a:pt x="1070" y="1089"/>
                </a:cubicBezTo>
                <a:cubicBezTo>
                  <a:pt x="1077" y="1084"/>
                  <a:pt x="1077" y="1084"/>
                  <a:pt x="1077" y="1084"/>
                </a:cubicBezTo>
                <a:cubicBezTo>
                  <a:pt x="1075" y="1071"/>
                  <a:pt x="1075" y="1071"/>
                  <a:pt x="1075" y="1071"/>
                </a:cubicBezTo>
                <a:cubicBezTo>
                  <a:pt x="1079" y="1059"/>
                  <a:pt x="1079" y="1059"/>
                  <a:pt x="1079" y="1059"/>
                </a:cubicBezTo>
                <a:cubicBezTo>
                  <a:pt x="1088" y="1060"/>
                  <a:pt x="1088" y="1060"/>
                  <a:pt x="1088" y="1060"/>
                </a:cubicBezTo>
                <a:cubicBezTo>
                  <a:pt x="1097" y="1056"/>
                  <a:pt x="1097" y="1056"/>
                  <a:pt x="1097" y="1056"/>
                </a:cubicBezTo>
                <a:cubicBezTo>
                  <a:pt x="1110" y="1064"/>
                  <a:pt x="1110" y="1064"/>
                  <a:pt x="1110" y="1064"/>
                </a:cubicBezTo>
                <a:cubicBezTo>
                  <a:pt x="1111" y="1068"/>
                  <a:pt x="1111" y="1068"/>
                  <a:pt x="1111" y="1068"/>
                </a:cubicBezTo>
                <a:cubicBezTo>
                  <a:pt x="1121" y="1073"/>
                  <a:pt x="1121" y="1073"/>
                  <a:pt x="1121" y="1073"/>
                </a:cubicBezTo>
                <a:cubicBezTo>
                  <a:pt x="1138" y="1073"/>
                  <a:pt x="1138" y="1073"/>
                  <a:pt x="1138" y="1073"/>
                </a:cubicBezTo>
                <a:cubicBezTo>
                  <a:pt x="1156" y="1078"/>
                  <a:pt x="1156" y="1078"/>
                  <a:pt x="1156" y="1078"/>
                </a:cubicBezTo>
                <a:cubicBezTo>
                  <a:pt x="1164" y="1081"/>
                  <a:pt x="1164" y="1081"/>
                  <a:pt x="1164" y="1081"/>
                </a:cubicBezTo>
                <a:cubicBezTo>
                  <a:pt x="1171" y="1080"/>
                  <a:pt x="1171" y="1080"/>
                  <a:pt x="1171" y="1080"/>
                </a:cubicBezTo>
                <a:cubicBezTo>
                  <a:pt x="1176" y="1075"/>
                  <a:pt x="1176" y="1075"/>
                  <a:pt x="1176" y="1075"/>
                </a:cubicBezTo>
                <a:cubicBezTo>
                  <a:pt x="1184" y="1072"/>
                  <a:pt x="1184" y="1072"/>
                  <a:pt x="1184" y="1072"/>
                </a:cubicBezTo>
                <a:cubicBezTo>
                  <a:pt x="1195" y="1072"/>
                  <a:pt x="1195" y="1072"/>
                  <a:pt x="1195" y="1072"/>
                </a:cubicBezTo>
                <a:cubicBezTo>
                  <a:pt x="1201" y="1075"/>
                  <a:pt x="1201" y="1075"/>
                  <a:pt x="1201" y="1075"/>
                </a:cubicBezTo>
                <a:cubicBezTo>
                  <a:pt x="1208" y="1073"/>
                  <a:pt x="1208" y="1073"/>
                  <a:pt x="1208" y="1073"/>
                </a:cubicBezTo>
                <a:cubicBezTo>
                  <a:pt x="1215" y="1074"/>
                  <a:pt x="1215" y="1074"/>
                  <a:pt x="1215" y="1074"/>
                </a:cubicBezTo>
                <a:cubicBezTo>
                  <a:pt x="1221" y="1069"/>
                  <a:pt x="1221" y="1069"/>
                  <a:pt x="1221" y="1069"/>
                </a:cubicBezTo>
                <a:cubicBezTo>
                  <a:pt x="1224" y="1060"/>
                  <a:pt x="1224" y="1060"/>
                  <a:pt x="1224" y="1060"/>
                </a:cubicBezTo>
                <a:cubicBezTo>
                  <a:pt x="1224" y="1055"/>
                  <a:pt x="1224" y="1051"/>
                  <a:pt x="1223" y="1047"/>
                </a:cubicBezTo>
                <a:cubicBezTo>
                  <a:pt x="1227" y="1034"/>
                  <a:pt x="1227" y="1034"/>
                  <a:pt x="1227" y="1034"/>
                </a:cubicBezTo>
                <a:cubicBezTo>
                  <a:pt x="1227" y="1030"/>
                  <a:pt x="1226" y="1027"/>
                  <a:pt x="1226" y="1024"/>
                </a:cubicBezTo>
                <a:cubicBezTo>
                  <a:pt x="1227" y="1012"/>
                  <a:pt x="1227" y="1012"/>
                  <a:pt x="1227" y="1012"/>
                </a:cubicBezTo>
                <a:cubicBezTo>
                  <a:pt x="1226" y="1008"/>
                  <a:pt x="1226" y="1004"/>
                  <a:pt x="1226" y="1000"/>
                </a:cubicBezTo>
                <a:cubicBezTo>
                  <a:pt x="1229" y="994"/>
                  <a:pt x="1229" y="994"/>
                  <a:pt x="1229" y="994"/>
                </a:cubicBezTo>
                <a:cubicBezTo>
                  <a:pt x="1227" y="993"/>
                  <a:pt x="1227" y="993"/>
                  <a:pt x="1227" y="993"/>
                </a:cubicBezTo>
                <a:cubicBezTo>
                  <a:pt x="1221" y="999"/>
                  <a:pt x="1221" y="999"/>
                  <a:pt x="1221" y="999"/>
                </a:cubicBezTo>
                <a:cubicBezTo>
                  <a:pt x="1218" y="996"/>
                  <a:pt x="1218" y="996"/>
                  <a:pt x="1218" y="996"/>
                </a:cubicBezTo>
                <a:cubicBezTo>
                  <a:pt x="1211" y="996"/>
                  <a:pt x="1211" y="996"/>
                  <a:pt x="1211" y="996"/>
                </a:cubicBezTo>
                <a:cubicBezTo>
                  <a:pt x="1203" y="1004"/>
                  <a:pt x="1203" y="1004"/>
                  <a:pt x="1203" y="1004"/>
                </a:cubicBezTo>
                <a:cubicBezTo>
                  <a:pt x="1196" y="1005"/>
                  <a:pt x="1196" y="1005"/>
                  <a:pt x="1196" y="1005"/>
                </a:cubicBezTo>
                <a:cubicBezTo>
                  <a:pt x="1185" y="996"/>
                  <a:pt x="1185" y="996"/>
                  <a:pt x="1185" y="996"/>
                </a:cubicBezTo>
                <a:cubicBezTo>
                  <a:pt x="1183" y="997"/>
                  <a:pt x="1181" y="997"/>
                  <a:pt x="1179" y="997"/>
                </a:cubicBezTo>
                <a:cubicBezTo>
                  <a:pt x="1174" y="1007"/>
                  <a:pt x="1174" y="1007"/>
                  <a:pt x="1174" y="1007"/>
                </a:cubicBezTo>
                <a:cubicBezTo>
                  <a:pt x="1164" y="1006"/>
                  <a:pt x="1164" y="1006"/>
                  <a:pt x="1164" y="1006"/>
                </a:cubicBezTo>
                <a:cubicBezTo>
                  <a:pt x="1161" y="1000"/>
                  <a:pt x="1161" y="1000"/>
                  <a:pt x="1161" y="1000"/>
                </a:cubicBezTo>
                <a:cubicBezTo>
                  <a:pt x="1146" y="994"/>
                  <a:pt x="1146" y="994"/>
                  <a:pt x="1146" y="994"/>
                </a:cubicBezTo>
                <a:cubicBezTo>
                  <a:pt x="1144" y="985"/>
                  <a:pt x="1144" y="985"/>
                  <a:pt x="1144" y="985"/>
                </a:cubicBezTo>
                <a:cubicBezTo>
                  <a:pt x="1135" y="979"/>
                  <a:pt x="1135" y="979"/>
                  <a:pt x="1135" y="979"/>
                </a:cubicBezTo>
                <a:cubicBezTo>
                  <a:pt x="1127" y="975"/>
                  <a:pt x="1127" y="975"/>
                  <a:pt x="1127" y="975"/>
                </a:cubicBezTo>
                <a:cubicBezTo>
                  <a:pt x="1129" y="971"/>
                  <a:pt x="1129" y="971"/>
                  <a:pt x="1129" y="971"/>
                </a:cubicBezTo>
                <a:cubicBezTo>
                  <a:pt x="1138" y="969"/>
                  <a:pt x="1138" y="969"/>
                  <a:pt x="1138" y="969"/>
                </a:cubicBezTo>
                <a:cubicBezTo>
                  <a:pt x="1137" y="955"/>
                  <a:pt x="1137" y="955"/>
                  <a:pt x="1137" y="955"/>
                </a:cubicBezTo>
                <a:cubicBezTo>
                  <a:pt x="1132" y="952"/>
                  <a:pt x="1132" y="952"/>
                  <a:pt x="1132" y="952"/>
                </a:cubicBezTo>
                <a:cubicBezTo>
                  <a:pt x="1135" y="946"/>
                  <a:pt x="1135" y="946"/>
                  <a:pt x="1135" y="946"/>
                </a:cubicBezTo>
                <a:cubicBezTo>
                  <a:pt x="1149" y="945"/>
                  <a:pt x="1149" y="945"/>
                  <a:pt x="1149" y="945"/>
                </a:cubicBezTo>
                <a:cubicBezTo>
                  <a:pt x="1153" y="943"/>
                  <a:pt x="1153" y="943"/>
                  <a:pt x="1153" y="943"/>
                </a:cubicBezTo>
                <a:cubicBezTo>
                  <a:pt x="1153" y="940"/>
                  <a:pt x="1153" y="938"/>
                  <a:pt x="1153" y="936"/>
                </a:cubicBezTo>
                <a:cubicBezTo>
                  <a:pt x="1156" y="932"/>
                  <a:pt x="1156" y="932"/>
                  <a:pt x="1156" y="932"/>
                </a:cubicBezTo>
                <a:cubicBezTo>
                  <a:pt x="1164" y="928"/>
                  <a:pt x="1164" y="928"/>
                  <a:pt x="1164" y="928"/>
                </a:cubicBezTo>
                <a:cubicBezTo>
                  <a:pt x="1174" y="933"/>
                  <a:pt x="1174" y="933"/>
                  <a:pt x="1174" y="933"/>
                </a:cubicBezTo>
                <a:cubicBezTo>
                  <a:pt x="1185" y="924"/>
                  <a:pt x="1185" y="924"/>
                  <a:pt x="1185" y="924"/>
                </a:cubicBezTo>
                <a:cubicBezTo>
                  <a:pt x="1199" y="914"/>
                  <a:pt x="1199" y="914"/>
                  <a:pt x="1199" y="914"/>
                </a:cubicBezTo>
                <a:cubicBezTo>
                  <a:pt x="1211" y="915"/>
                  <a:pt x="1211" y="915"/>
                  <a:pt x="1211" y="915"/>
                </a:cubicBezTo>
                <a:cubicBezTo>
                  <a:pt x="1223" y="926"/>
                  <a:pt x="1223" y="926"/>
                  <a:pt x="1223" y="926"/>
                </a:cubicBezTo>
                <a:cubicBezTo>
                  <a:pt x="1233" y="922"/>
                  <a:pt x="1233" y="922"/>
                  <a:pt x="1233" y="922"/>
                </a:cubicBezTo>
                <a:cubicBezTo>
                  <a:pt x="1242" y="928"/>
                  <a:pt x="1242" y="928"/>
                  <a:pt x="1242" y="928"/>
                </a:cubicBezTo>
                <a:cubicBezTo>
                  <a:pt x="1247" y="924"/>
                  <a:pt x="1247" y="924"/>
                  <a:pt x="1247" y="924"/>
                </a:cubicBezTo>
                <a:cubicBezTo>
                  <a:pt x="1259" y="924"/>
                  <a:pt x="1259" y="924"/>
                  <a:pt x="1259" y="924"/>
                </a:cubicBezTo>
                <a:cubicBezTo>
                  <a:pt x="1267" y="913"/>
                  <a:pt x="1267" y="913"/>
                  <a:pt x="1267" y="913"/>
                </a:cubicBezTo>
                <a:cubicBezTo>
                  <a:pt x="1263" y="896"/>
                  <a:pt x="1263" y="896"/>
                  <a:pt x="1263" y="896"/>
                </a:cubicBezTo>
                <a:cubicBezTo>
                  <a:pt x="1255" y="896"/>
                  <a:pt x="1255" y="896"/>
                  <a:pt x="1255" y="896"/>
                </a:cubicBezTo>
                <a:cubicBezTo>
                  <a:pt x="1246" y="887"/>
                  <a:pt x="1246" y="887"/>
                  <a:pt x="1246" y="887"/>
                </a:cubicBezTo>
                <a:cubicBezTo>
                  <a:pt x="1245" y="881"/>
                  <a:pt x="1245" y="881"/>
                  <a:pt x="1245" y="881"/>
                </a:cubicBezTo>
                <a:cubicBezTo>
                  <a:pt x="1234" y="872"/>
                  <a:pt x="1234" y="872"/>
                  <a:pt x="1234" y="872"/>
                </a:cubicBezTo>
                <a:cubicBezTo>
                  <a:pt x="1225" y="871"/>
                  <a:pt x="1225" y="871"/>
                  <a:pt x="1225" y="871"/>
                </a:cubicBezTo>
                <a:cubicBezTo>
                  <a:pt x="1218" y="865"/>
                  <a:pt x="1218" y="865"/>
                  <a:pt x="1218" y="865"/>
                </a:cubicBezTo>
                <a:cubicBezTo>
                  <a:pt x="1219" y="862"/>
                  <a:pt x="1219" y="862"/>
                  <a:pt x="1219" y="862"/>
                </a:cubicBezTo>
                <a:cubicBezTo>
                  <a:pt x="1224" y="861"/>
                  <a:pt x="1224" y="861"/>
                  <a:pt x="1224" y="861"/>
                </a:cubicBezTo>
                <a:cubicBezTo>
                  <a:pt x="1226" y="851"/>
                  <a:pt x="1226" y="851"/>
                  <a:pt x="1226" y="851"/>
                </a:cubicBezTo>
                <a:cubicBezTo>
                  <a:pt x="1226" y="843"/>
                  <a:pt x="1226" y="843"/>
                  <a:pt x="1226" y="843"/>
                </a:cubicBezTo>
                <a:cubicBezTo>
                  <a:pt x="1235" y="830"/>
                  <a:pt x="1235" y="830"/>
                  <a:pt x="1235" y="830"/>
                </a:cubicBezTo>
                <a:cubicBezTo>
                  <a:pt x="1234" y="827"/>
                  <a:pt x="1234" y="827"/>
                  <a:pt x="1234" y="827"/>
                </a:cubicBezTo>
                <a:cubicBezTo>
                  <a:pt x="1219" y="837"/>
                  <a:pt x="1219" y="837"/>
                  <a:pt x="1219" y="837"/>
                </a:cubicBezTo>
                <a:cubicBezTo>
                  <a:pt x="1214" y="839"/>
                  <a:pt x="1214" y="839"/>
                  <a:pt x="1214" y="839"/>
                </a:cubicBezTo>
                <a:cubicBezTo>
                  <a:pt x="1209" y="847"/>
                  <a:pt x="1209" y="847"/>
                  <a:pt x="1209" y="847"/>
                </a:cubicBezTo>
                <a:cubicBezTo>
                  <a:pt x="1203" y="843"/>
                  <a:pt x="1203" y="843"/>
                  <a:pt x="1203" y="843"/>
                </a:cubicBezTo>
                <a:cubicBezTo>
                  <a:pt x="1200" y="852"/>
                  <a:pt x="1200" y="852"/>
                  <a:pt x="1200" y="852"/>
                </a:cubicBezTo>
                <a:cubicBezTo>
                  <a:pt x="1207" y="862"/>
                  <a:pt x="1207" y="862"/>
                  <a:pt x="1207" y="862"/>
                </a:cubicBezTo>
                <a:cubicBezTo>
                  <a:pt x="1216" y="863"/>
                  <a:pt x="1216" y="863"/>
                  <a:pt x="1216" y="863"/>
                </a:cubicBezTo>
                <a:cubicBezTo>
                  <a:pt x="1216" y="867"/>
                  <a:pt x="1216" y="867"/>
                  <a:pt x="1216" y="867"/>
                </a:cubicBezTo>
                <a:cubicBezTo>
                  <a:pt x="1208" y="870"/>
                  <a:pt x="1208" y="870"/>
                  <a:pt x="1208" y="870"/>
                </a:cubicBezTo>
                <a:cubicBezTo>
                  <a:pt x="1198" y="874"/>
                  <a:pt x="1198" y="874"/>
                  <a:pt x="1198" y="874"/>
                </a:cubicBezTo>
                <a:cubicBezTo>
                  <a:pt x="1197" y="880"/>
                  <a:pt x="1197" y="880"/>
                  <a:pt x="1197" y="880"/>
                </a:cubicBezTo>
                <a:cubicBezTo>
                  <a:pt x="1192" y="879"/>
                  <a:pt x="1192" y="879"/>
                  <a:pt x="1192" y="879"/>
                </a:cubicBezTo>
                <a:cubicBezTo>
                  <a:pt x="1189" y="868"/>
                  <a:pt x="1189" y="868"/>
                  <a:pt x="1189" y="868"/>
                </a:cubicBezTo>
                <a:cubicBezTo>
                  <a:pt x="1182" y="865"/>
                  <a:pt x="1182" y="865"/>
                  <a:pt x="1182" y="865"/>
                </a:cubicBezTo>
                <a:cubicBezTo>
                  <a:pt x="1180" y="862"/>
                  <a:pt x="1180" y="862"/>
                  <a:pt x="1180" y="862"/>
                </a:cubicBezTo>
                <a:cubicBezTo>
                  <a:pt x="1188" y="857"/>
                  <a:pt x="1188" y="857"/>
                  <a:pt x="1188" y="857"/>
                </a:cubicBezTo>
                <a:cubicBezTo>
                  <a:pt x="1188" y="856"/>
                  <a:pt x="1188" y="855"/>
                  <a:pt x="1188" y="854"/>
                </a:cubicBezTo>
                <a:cubicBezTo>
                  <a:pt x="1178" y="851"/>
                  <a:pt x="1178" y="851"/>
                  <a:pt x="1178" y="851"/>
                </a:cubicBezTo>
                <a:cubicBezTo>
                  <a:pt x="1175" y="843"/>
                  <a:pt x="1175" y="843"/>
                  <a:pt x="1175" y="843"/>
                </a:cubicBezTo>
                <a:cubicBezTo>
                  <a:pt x="1164" y="849"/>
                  <a:pt x="1164" y="849"/>
                  <a:pt x="1164" y="849"/>
                </a:cubicBezTo>
                <a:cubicBezTo>
                  <a:pt x="1160" y="862"/>
                  <a:pt x="1160" y="862"/>
                  <a:pt x="1160" y="862"/>
                </a:cubicBezTo>
                <a:cubicBezTo>
                  <a:pt x="1162" y="868"/>
                  <a:pt x="1162" y="868"/>
                  <a:pt x="1162" y="868"/>
                </a:cubicBezTo>
                <a:cubicBezTo>
                  <a:pt x="1161" y="875"/>
                  <a:pt x="1161" y="875"/>
                  <a:pt x="1161" y="875"/>
                </a:cubicBezTo>
                <a:cubicBezTo>
                  <a:pt x="1159" y="879"/>
                  <a:pt x="1159" y="879"/>
                  <a:pt x="1159" y="879"/>
                </a:cubicBezTo>
                <a:cubicBezTo>
                  <a:pt x="1155" y="877"/>
                  <a:pt x="1155" y="877"/>
                  <a:pt x="1155" y="877"/>
                </a:cubicBezTo>
                <a:cubicBezTo>
                  <a:pt x="1152" y="880"/>
                  <a:pt x="1152" y="880"/>
                  <a:pt x="1152" y="880"/>
                </a:cubicBezTo>
                <a:cubicBezTo>
                  <a:pt x="1151" y="900"/>
                  <a:pt x="1151" y="900"/>
                  <a:pt x="1151" y="900"/>
                </a:cubicBezTo>
                <a:cubicBezTo>
                  <a:pt x="1146" y="905"/>
                  <a:pt x="1146" y="905"/>
                  <a:pt x="1146" y="905"/>
                </a:cubicBezTo>
                <a:cubicBezTo>
                  <a:pt x="1148" y="924"/>
                  <a:pt x="1148" y="924"/>
                  <a:pt x="1148" y="924"/>
                </a:cubicBezTo>
                <a:cubicBezTo>
                  <a:pt x="1153" y="930"/>
                  <a:pt x="1153" y="930"/>
                  <a:pt x="1153" y="930"/>
                </a:cubicBezTo>
                <a:cubicBezTo>
                  <a:pt x="1151" y="935"/>
                  <a:pt x="1151" y="935"/>
                  <a:pt x="1151" y="935"/>
                </a:cubicBezTo>
                <a:cubicBezTo>
                  <a:pt x="1145" y="934"/>
                  <a:pt x="1145" y="934"/>
                  <a:pt x="1145" y="934"/>
                </a:cubicBezTo>
                <a:cubicBezTo>
                  <a:pt x="1134" y="942"/>
                  <a:pt x="1134" y="942"/>
                  <a:pt x="1134" y="942"/>
                </a:cubicBezTo>
                <a:cubicBezTo>
                  <a:pt x="1117" y="941"/>
                  <a:pt x="1117" y="941"/>
                  <a:pt x="1117" y="941"/>
                </a:cubicBezTo>
                <a:cubicBezTo>
                  <a:pt x="1114" y="947"/>
                  <a:pt x="1114" y="947"/>
                  <a:pt x="1114" y="947"/>
                </a:cubicBezTo>
                <a:cubicBezTo>
                  <a:pt x="1107" y="948"/>
                  <a:pt x="1107" y="948"/>
                  <a:pt x="1107" y="948"/>
                </a:cubicBezTo>
                <a:cubicBezTo>
                  <a:pt x="1104" y="944"/>
                  <a:pt x="1104" y="944"/>
                  <a:pt x="1104" y="944"/>
                </a:cubicBezTo>
                <a:cubicBezTo>
                  <a:pt x="1100" y="944"/>
                  <a:pt x="1100" y="944"/>
                  <a:pt x="1100" y="944"/>
                </a:cubicBezTo>
                <a:cubicBezTo>
                  <a:pt x="1100" y="947"/>
                  <a:pt x="1100" y="949"/>
                  <a:pt x="1100" y="952"/>
                </a:cubicBezTo>
                <a:cubicBezTo>
                  <a:pt x="1106" y="958"/>
                  <a:pt x="1106" y="958"/>
                  <a:pt x="1106" y="958"/>
                </a:cubicBezTo>
                <a:cubicBezTo>
                  <a:pt x="1107" y="963"/>
                  <a:pt x="1107" y="963"/>
                  <a:pt x="1107" y="963"/>
                </a:cubicBezTo>
                <a:cubicBezTo>
                  <a:pt x="1103" y="964"/>
                  <a:pt x="1103" y="964"/>
                  <a:pt x="1103" y="964"/>
                </a:cubicBezTo>
                <a:cubicBezTo>
                  <a:pt x="1103" y="968"/>
                  <a:pt x="1103" y="968"/>
                  <a:pt x="1103" y="968"/>
                </a:cubicBezTo>
                <a:cubicBezTo>
                  <a:pt x="1112" y="966"/>
                  <a:pt x="1112" y="966"/>
                  <a:pt x="1112" y="966"/>
                </a:cubicBezTo>
                <a:cubicBezTo>
                  <a:pt x="1121" y="973"/>
                  <a:pt x="1121" y="973"/>
                  <a:pt x="1121" y="973"/>
                </a:cubicBezTo>
                <a:cubicBezTo>
                  <a:pt x="1121" y="976"/>
                  <a:pt x="1121" y="979"/>
                  <a:pt x="1121" y="982"/>
                </a:cubicBezTo>
                <a:cubicBezTo>
                  <a:pt x="1118" y="983"/>
                  <a:pt x="1118" y="983"/>
                  <a:pt x="1118" y="983"/>
                </a:cubicBezTo>
                <a:cubicBezTo>
                  <a:pt x="1117" y="979"/>
                  <a:pt x="1117" y="979"/>
                  <a:pt x="1117" y="979"/>
                </a:cubicBezTo>
                <a:cubicBezTo>
                  <a:pt x="1113" y="977"/>
                  <a:pt x="1113" y="977"/>
                  <a:pt x="1113" y="977"/>
                </a:cubicBezTo>
                <a:cubicBezTo>
                  <a:pt x="1111" y="977"/>
                  <a:pt x="1109" y="977"/>
                  <a:pt x="1107" y="977"/>
                </a:cubicBezTo>
                <a:cubicBezTo>
                  <a:pt x="1108" y="985"/>
                  <a:pt x="1108" y="985"/>
                  <a:pt x="1108" y="985"/>
                </a:cubicBezTo>
                <a:cubicBezTo>
                  <a:pt x="1113" y="992"/>
                  <a:pt x="1113" y="992"/>
                  <a:pt x="1113" y="992"/>
                </a:cubicBezTo>
                <a:cubicBezTo>
                  <a:pt x="1108" y="994"/>
                  <a:pt x="1108" y="994"/>
                  <a:pt x="1108" y="994"/>
                </a:cubicBezTo>
                <a:cubicBezTo>
                  <a:pt x="1101" y="990"/>
                  <a:pt x="1101" y="990"/>
                  <a:pt x="1101" y="990"/>
                </a:cubicBezTo>
                <a:cubicBezTo>
                  <a:pt x="1106" y="999"/>
                  <a:pt x="1106" y="999"/>
                  <a:pt x="1106" y="999"/>
                </a:cubicBezTo>
                <a:cubicBezTo>
                  <a:pt x="1105" y="1003"/>
                  <a:pt x="1105" y="1003"/>
                  <a:pt x="1105" y="1003"/>
                </a:cubicBezTo>
                <a:cubicBezTo>
                  <a:pt x="1104" y="1006"/>
                  <a:pt x="1104" y="1006"/>
                  <a:pt x="1104" y="1006"/>
                </a:cubicBezTo>
                <a:cubicBezTo>
                  <a:pt x="1098" y="1001"/>
                  <a:pt x="1098" y="1001"/>
                  <a:pt x="1098" y="1001"/>
                </a:cubicBezTo>
                <a:cubicBezTo>
                  <a:pt x="1093" y="995"/>
                  <a:pt x="1093" y="995"/>
                  <a:pt x="1093" y="995"/>
                </a:cubicBezTo>
                <a:cubicBezTo>
                  <a:pt x="1087" y="987"/>
                  <a:pt x="1087" y="987"/>
                  <a:pt x="1087" y="987"/>
                </a:cubicBezTo>
                <a:cubicBezTo>
                  <a:pt x="1087" y="981"/>
                  <a:pt x="1087" y="981"/>
                  <a:pt x="1087" y="981"/>
                </a:cubicBezTo>
                <a:cubicBezTo>
                  <a:pt x="1092" y="977"/>
                  <a:pt x="1092" y="977"/>
                  <a:pt x="1092" y="977"/>
                </a:cubicBezTo>
                <a:cubicBezTo>
                  <a:pt x="1099" y="976"/>
                  <a:pt x="1099" y="976"/>
                  <a:pt x="1099" y="976"/>
                </a:cubicBezTo>
                <a:cubicBezTo>
                  <a:pt x="1084" y="968"/>
                  <a:pt x="1084" y="968"/>
                  <a:pt x="1084" y="968"/>
                </a:cubicBezTo>
                <a:cubicBezTo>
                  <a:pt x="1084" y="966"/>
                  <a:pt x="1084" y="965"/>
                  <a:pt x="1084" y="963"/>
                </a:cubicBezTo>
                <a:cubicBezTo>
                  <a:pt x="1079" y="958"/>
                  <a:pt x="1079" y="958"/>
                  <a:pt x="1079" y="958"/>
                </a:cubicBezTo>
                <a:cubicBezTo>
                  <a:pt x="1080" y="954"/>
                  <a:pt x="1080" y="954"/>
                  <a:pt x="1080" y="954"/>
                </a:cubicBezTo>
                <a:cubicBezTo>
                  <a:pt x="1075" y="950"/>
                  <a:pt x="1075" y="950"/>
                  <a:pt x="1075" y="950"/>
                </a:cubicBezTo>
                <a:cubicBezTo>
                  <a:pt x="1072" y="936"/>
                  <a:pt x="1072" y="936"/>
                  <a:pt x="1072" y="936"/>
                </a:cubicBezTo>
                <a:cubicBezTo>
                  <a:pt x="1074" y="925"/>
                  <a:pt x="1074" y="925"/>
                  <a:pt x="1074" y="925"/>
                </a:cubicBezTo>
                <a:cubicBezTo>
                  <a:pt x="1070" y="919"/>
                  <a:pt x="1070" y="919"/>
                  <a:pt x="1070" y="919"/>
                </a:cubicBezTo>
                <a:cubicBezTo>
                  <a:pt x="1066" y="914"/>
                  <a:pt x="1066" y="914"/>
                  <a:pt x="1066" y="914"/>
                </a:cubicBezTo>
                <a:cubicBezTo>
                  <a:pt x="1058" y="909"/>
                  <a:pt x="1058" y="909"/>
                  <a:pt x="1058" y="909"/>
                </a:cubicBezTo>
                <a:cubicBezTo>
                  <a:pt x="1052" y="902"/>
                  <a:pt x="1052" y="902"/>
                  <a:pt x="1052" y="902"/>
                </a:cubicBezTo>
                <a:cubicBezTo>
                  <a:pt x="1049" y="897"/>
                  <a:pt x="1049" y="897"/>
                  <a:pt x="1049" y="897"/>
                </a:cubicBezTo>
                <a:cubicBezTo>
                  <a:pt x="1040" y="895"/>
                  <a:pt x="1040" y="895"/>
                  <a:pt x="1040" y="895"/>
                </a:cubicBezTo>
                <a:cubicBezTo>
                  <a:pt x="1036" y="889"/>
                  <a:pt x="1036" y="889"/>
                  <a:pt x="1036" y="889"/>
                </a:cubicBezTo>
                <a:cubicBezTo>
                  <a:pt x="1037" y="880"/>
                  <a:pt x="1037" y="880"/>
                  <a:pt x="1037" y="880"/>
                </a:cubicBezTo>
                <a:cubicBezTo>
                  <a:pt x="1033" y="873"/>
                  <a:pt x="1033" y="873"/>
                  <a:pt x="1033" y="873"/>
                </a:cubicBezTo>
                <a:cubicBezTo>
                  <a:pt x="1027" y="867"/>
                  <a:pt x="1027" y="867"/>
                  <a:pt x="1027" y="867"/>
                </a:cubicBezTo>
                <a:cubicBezTo>
                  <a:pt x="1028" y="863"/>
                  <a:pt x="1028" y="863"/>
                  <a:pt x="1028" y="863"/>
                </a:cubicBezTo>
                <a:cubicBezTo>
                  <a:pt x="1028" y="859"/>
                  <a:pt x="1028" y="859"/>
                  <a:pt x="1028" y="859"/>
                </a:cubicBezTo>
                <a:cubicBezTo>
                  <a:pt x="1024" y="858"/>
                  <a:pt x="1024" y="858"/>
                  <a:pt x="1024" y="858"/>
                </a:cubicBezTo>
                <a:cubicBezTo>
                  <a:pt x="1017" y="862"/>
                  <a:pt x="1017" y="862"/>
                  <a:pt x="1017" y="862"/>
                </a:cubicBezTo>
                <a:cubicBezTo>
                  <a:pt x="1013" y="869"/>
                  <a:pt x="1013" y="869"/>
                  <a:pt x="1013" y="869"/>
                </a:cubicBezTo>
                <a:cubicBezTo>
                  <a:pt x="1013" y="879"/>
                  <a:pt x="1013" y="879"/>
                  <a:pt x="1013" y="879"/>
                </a:cubicBezTo>
                <a:cubicBezTo>
                  <a:pt x="1014" y="886"/>
                  <a:pt x="1014" y="886"/>
                  <a:pt x="1014" y="886"/>
                </a:cubicBezTo>
                <a:cubicBezTo>
                  <a:pt x="1020" y="891"/>
                  <a:pt x="1020" y="891"/>
                  <a:pt x="1020" y="891"/>
                </a:cubicBezTo>
                <a:cubicBezTo>
                  <a:pt x="1021" y="899"/>
                  <a:pt x="1021" y="899"/>
                  <a:pt x="1021" y="899"/>
                </a:cubicBezTo>
                <a:cubicBezTo>
                  <a:pt x="1027" y="906"/>
                  <a:pt x="1027" y="906"/>
                  <a:pt x="1027" y="906"/>
                </a:cubicBezTo>
                <a:cubicBezTo>
                  <a:pt x="1031" y="916"/>
                  <a:pt x="1031" y="916"/>
                  <a:pt x="1031" y="916"/>
                </a:cubicBezTo>
                <a:cubicBezTo>
                  <a:pt x="1035" y="920"/>
                  <a:pt x="1035" y="920"/>
                  <a:pt x="1035" y="920"/>
                </a:cubicBezTo>
                <a:cubicBezTo>
                  <a:pt x="1044" y="923"/>
                  <a:pt x="1044" y="923"/>
                  <a:pt x="1044" y="923"/>
                </a:cubicBezTo>
                <a:cubicBezTo>
                  <a:pt x="1045" y="930"/>
                  <a:pt x="1045" y="930"/>
                  <a:pt x="1045" y="930"/>
                </a:cubicBezTo>
                <a:cubicBezTo>
                  <a:pt x="1051" y="936"/>
                  <a:pt x="1051" y="936"/>
                  <a:pt x="1051" y="936"/>
                </a:cubicBezTo>
                <a:cubicBezTo>
                  <a:pt x="1052" y="936"/>
                  <a:pt x="1054" y="936"/>
                  <a:pt x="1055" y="936"/>
                </a:cubicBezTo>
                <a:cubicBezTo>
                  <a:pt x="1063" y="941"/>
                  <a:pt x="1063" y="941"/>
                  <a:pt x="1063" y="941"/>
                </a:cubicBezTo>
                <a:cubicBezTo>
                  <a:pt x="1066" y="949"/>
                  <a:pt x="1066" y="949"/>
                  <a:pt x="1066" y="949"/>
                </a:cubicBezTo>
                <a:cubicBezTo>
                  <a:pt x="1063" y="956"/>
                  <a:pt x="1063" y="956"/>
                  <a:pt x="1063" y="956"/>
                </a:cubicBezTo>
                <a:cubicBezTo>
                  <a:pt x="1058" y="950"/>
                  <a:pt x="1058" y="950"/>
                  <a:pt x="1058" y="950"/>
                </a:cubicBezTo>
                <a:cubicBezTo>
                  <a:pt x="1058" y="948"/>
                  <a:pt x="1058" y="948"/>
                  <a:pt x="1058" y="948"/>
                </a:cubicBezTo>
                <a:cubicBezTo>
                  <a:pt x="1052" y="944"/>
                  <a:pt x="1052" y="944"/>
                  <a:pt x="1052" y="944"/>
                </a:cubicBezTo>
                <a:cubicBezTo>
                  <a:pt x="1048" y="951"/>
                  <a:pt x="1048" y="951"/>
                  <a:pt x="1048" y="951"/>
                </a:cubicBezTo>
                <a:cubicBezTo>
                  <a:pt x="1050" y="953"/>
                  <a:pt x="1050" y="953"/>
                  <a:pt x="1050" y="953"/>
                </a:cubicBezTo>
                <a:cubicBezTo>
                  <a:pt x="1050" y="961"/>
                  <a:pt x="1050" y="961"/>
                  <a:pt x="1050" y="961"/>
                </a:cubicBezTo>
                <a:cubicBezTo>
                  <a:pt x="1053" y="965"/>
                  <a:pt x="1053" y="965"/>
                  <a:pt x="1053" y="965"/>
                </a:cubicBezTo>
                <a:cubicBezTo>
                  <a:pt x="1053" y="970"/>
                  <a:pt x="1053" y="970"/>
                  <a:pt x="1053" y="970"/>
                </a:cubicBezTo>
                <a:cubicBezTo>
                  <a:pt x="1047" y="972"/>
                  <a:pt x="1047" y="972"/>
                  <a:pt x="1047" y="972"/>
                </a:cubicBezTo>
                <a:cubicBezTo>
                  <a:pt x="1042" y="985"/>
                  <a:pt x="1042" y="985"/>
                  <a:pt x="1042" y="985"/>
                </a:cubicBezTo>
                <a:cubicBezTo>
                  <a:pt x="1040" y="983"/>
                  <a:pt x="1040" y="983"/>
                  <a:pt x="1040" y="983"/>
                </a:cubicBezTo>
                <a:cubicBezTo>
                  <a:pt x="1035" y="984"/>
                  <a:pt x="1035" y="984"/>
                  <a:pt x="1035" y="984"/>
                </a:cubicBezTo>
                <a:cubicBezTo>
                  <a:pt x="1031" y="995"/>
                  <a:pt x="1031" y="995"/>
                  <a:pt x="1031" y="995"/>
                </a:cubicBezTo>
                <a:cubicBezTo>
                  <a:pt x="1023" y="1000"/>
                  <a:pt x="1023" y="1000"/>
                  <a:pt x="1023" y="1000"/>
                </a:cubicBezTo>
                <a:cubicBezTo>
                  <a:pt x="1017" y="996"/>
                  <a:pt x="1017" y="996"/>
                  <a:pt x="1017" y="996"/>
                </a:cubicBezTo>
                <a:cubicBezTo>
                  <a:pt x="1017" y="990"/>
                  <a:pt x="1017" y="990"/>
                  <a:pt x="1017" y="990"/>
                </a:cubicBezTo>
                <a:cubicBezTo>
                  <a:pt x="1015" y="985"/>
                  <a:pt x="1015" y="985"/>
                  <a:pt x="1015" y="985"/>
                </a:cubicBezTo>
                <a:cubicBezTo>
                  <a:pt x="1007" y="982"/>
                  <a:pt x="1007" y="982"/>
                  <a:pt x="1007" y="982"/>
                </a:cubicBezTo>
                <a:cubicBezTo>
                  <a:pt x="1005" y="976"/>
                  <a:pt x="1005" y="976"/>
                  <a:pt x="1005" y="976"/>
                </a:cubicBezTo>
                <a:cubicBezTo>
                  <a:pt x="1010" y="972"/>
                  <a:pt x="1010" y="972"/>
                  <a:pt x="1010" y="972"/>
                </a:cubicBezTo>
                <a:cubicBezTo>
                  <a:pt x="1013" y="976"/>
                  <a:pt x="1013" y="976"/>
                  <a:pt x="1013" y="976"/>
                </a:cubicBezTo>
                <a:cubicBezTo>
                  <a:pt x="1026" y="980"/>
                  <a:pt x="1026" y="980"/>
                  <a:pt x="1026" y="980"/>
                </a:cubicBezTo>
                <a:cubicBezTo>
                  <a:pt x="1031" y="978"/>
                  <a:pt x="1031" y="978"/>
                  <a:pt x="1031" y="978"/>
                </a:cubicBezTo>
                <a:cubicBezTo>
                  <a:pt x="1037" y="982"/>
                  <a:pt x="1037" y="982"/>
                  <a:pt x="1037" y="982"/>
                </a:cubicBezTo>
                <a:cubicBezTo>
                  <a:pt x="1039" y="982"/>
                  <a:pt x="1039" y="982"/>
                  <a:pt x="1039" y="982"/>
                </a:cubicBezTo>
                <a:cubicBezTo>
                  <a:pt x="1039" y="978"/>
                  <a:pt x="1039" y="978"/>
                  <a:pt x="1039" y="978"/>
                </a:cubicBezTo>
                <a:cubicBezTo>
                  <a:pt x="1043" y="966"/>
                  <a:pt x="1043" y="966"/>
                  <a:pt x="1043" y="966"/>
                </a:cubicBezTo>
                <a:cubicBezTo>
                  <a:pt x="1038" y="956"/>
                  <a:pt x="1038" y="956"/>
                  <a:pt x="1038" y="956"/>
                </a:cubicBezTo>
                <a:cubicBezTo>
                  <a:pt x="1038" y="949"/>
                  <a:pt x="1038" y="949"/>
                  <a:pt x="1038" y="949"/>
                </a:cubicBezTo>
                <a:cubicBezTo>
                  <a:pt x="1033" y="943"/>
                  <a:pt x="1033" y="943"/>
                  <a:pt x="1033" y="943"/>
                </a:cubicBezTo>
                <a:cubicBezTo>
                  <a:pt x="1026" y="936"/>
                  <a:pt x="1026" y="936"/>
                  <a:pt x="1026" y="936"/>
                </a:cubicBezTo>
                <a:cubicBezTo>
                  <a:pt x="1025" y="931"/>
                  <a:pt x="1025" y="931"/>
                  <a:pt x="1025" y="931"/>
                </a:cubicBezTo>
                <a:cubicBezTo>
                  <a:pt x="1020" y="930"/>
                  <a:pt x="1020" y="930"/>
                  <a:pt x="1020" y="930"/>
                </a:cubicBezTo>
                <a:cubicBezTo>
                  <a:pt x="1010" y="923"/>
                  <a:pt x="1010" y="923"/>
                  <a:pt x="1010" y="923"/>
                </a:cubicBezTo>
                <a:cubicBezTo>
                  <a:pt x="1004" y="916"/>
                  <a:pt x="1004" y="916"/>
                  <a:pt x="1004" y="916"/>
                </a:cubicBezTo>
                <a:cubicBezTo>
                  <a:pt x="1000" y="906"/>
                  <a:pt x="1000" y="906"/>
                  <a:pt x="1000" y="906"/>
                </a:cubicBezTo>
                <a:cubicBezTo>
                  <a:pt x="1001" y="901"/>
                  <a:pt x="1001" y="901"/>
                  <a:pt x="1001" y="901"/>
                </a:cubicBezTo>
                <a:cubicBezTo>
                  <a:pt x="1001" y="894"/>
                  <a:pt x="1001" y="894"/>
                  <a:pt x="1001" y="894"/>
                </a:cubicBezTo>
                <a:cubicBezTo>
                  <a:pt x="990" y="886"/>
                  <a:pt x="990" y="886"/>
                  <a:pt x="990" y="886"/>
                </a:cubicBezTo>
                <a:cubicBezTo>
                  <a:pt x="980" y="878"/>
                  <a:pt x="980" y="878"/>
                  <a:pt x="980" y="878"/>
                </a:cubicBezTo>
                <a:cubicBezTo>
                  <a:pt x="974" y="887"/>
                  <a:pt x="974" y="887"/>
                  <a:pt x="974" y="887"/>
                </a:cubicBezTo>
                <a:cubicBezTo>
                  <a:pt x="967" y="894"/>
                  <a:pt x="967" y="894"/>
                  <a:pt x="967" y="894"/>
                </a:cubicBezTo>
                <a:cubicBezTo>
                  <a:pt x="960" y="896"/>
                  <a:pt x="960" y="896"/>
                  <a:pt x="960" y="896"/>
                </a:cubicBezTo>
                <a:cubicBezTo>
                  <a:pt x="953" y="893"/>
                  <a:pt x="953" y="893"/>
                  <a:pt x="953" y="893"/>
                </a:cubicBezTo>
                <a:cubicBezTo>
                  <a:pt x="951" y="888"/>
                  <a:pt x="951" y="888"/>
                  <a:pt x="951" y="888"/>
                </a:cubicBezTo>
                <a:cubicBezTo>
                  <a:pt x="945" y="884"/>
                  <a:pt x="945" y="884"/>
                  <a:pt x="945" y="884"/>
                </a:cubicBezTo>
                <a:cubicBezTo>
                  <a:pt x="942" y="884"/>
                  <a:pt x="940" y="883"/>
                  <a:pt x="937" y="883"/>
                </a:cubicBezTo>
                <a:cubicBezTo>
                  <a:pt x="930" y="883"/>
                  <a:pt x="930" y="883"/>
                  <a:pt x="930" y="883"/>
                </a:cubicBezTo>
                <a:cubicBezTo>
                  <a:pt x="921" y="889"/>
                  <a:pt x="921" y="889"/>
                  <a:pt x="921" y="889"/>
                </a:cubicBezTo>
                <a:cubicBezTo>
                  <a:pt x="916" y="895"/>
                  <a:pt x="916" y="895"/>
                  <a:pt x="916" y="895"/>
                </a:cubicBezTo>
                <a:cubicBezTo>
                  <a:pt x="914" y="905"/>
                  <a:pt x="914" y="905"/>
                  <a:pt x="914" y="905"/>
                </a:cubicBezTo>
                <a:cubicBezTo>
                  <a:pt x="908" y="911"/>
                  <a:pt x="908" y="911"/>
                  <a:pt x="908" y="911"/>
                </a:cubicBezTo>
                <a:cubicBezTo>
                  <a:pt x="900" y="914"/>
                  <a:pt x="900" y="914"/>
                  <a:pt x="900" y="914"/>
                </a:cubicBezTo>
                <a:cubicBezTo>
                  <a:pt x="893" y="914"/>
                  <a:pt x="893" y="914"/>
                  <a:pt x="893" y="914"/>
                </a:cubicBezTo>
                <a:cubicBezTo>
                  <a:pt x="889" y="921"/>
                  <a:pt x="889" y="921"/>
                  <a:pt x="889" y="921"/>
                </a:cubicBezTo>
                <a:cubicBezTo>
                  <a:pt x="878" y="938"/>
                  <a:pt x="878" y="938"/>
                  <a:pt x="878" y="938"/>
                </a:cubicBezTo>
                <a:cubicBezTo>
                  <a:pt x="878" y="941"/>
                  <a:pt x="877" y="944"/>
                  <a:pt x="876" y="948"/>
                </a:cubicBezTo>
                <a:cubicBezTo>
                  <a:pt x="872" y="954"/>
                  <a:pt x="872" y="954"/>
                  <a:pt x="872" y="954"/>
                </a:cubicBezTo>
                <a:cubicBezTo>
                  <a:pt x="868" y="962"/>
                  <a:pt x="868" y="962"/>
                  <a:pt x="868" y="962"/>
                </a:cubicBezTo>
                <a:cubicBezTo>
                  <a:pt x="859" y="965"/>
                  <a:pt x="859" y="965"/>
                  <a:pt x="859" y="965"/>
                </a:cubicBezTo>
                <a:cubicBezTo>
                  <a:pt x="857" y="969"/>
                  <a:pt x="857" y="969"/>
                  <a:pt x="857" y="969"/>
                </a:cubicBezTo>
                <a:cubicBezTo>
                  <a:pt x="847" y="972"/>
                  <a:pt x="847" y="972"/>
                  <a:pt x="847" y="972"/>
                </a:cubicBezTo>
                <a:cubicBezTo>
                  <a:pt x="843" y="969"/>
                  <a:pt x="843" y="969"/>
                  <a:pt x="843" y="969"/>
                </a:cubicBezTo>
                <a:cubicBezTo>
                  <a:pt x="830" y="966"/>
                  <a:pt x="830" y="966"/>
                  <a:pt x="830" y="966"/>
                </a:cubicBezTo>
                <a:cubicBezTo>
                  <a:pt x="825" y="971"/>
                  <a:pt x="825" y="971"/>
                  <a:pt x="825" y="971"/>
                </a:cubicBezTo>
                <a:cubicBezTo>
                  <a:pt x="818" y="973"/>
                  <a:pt x="818" y="973"/>
                  <a:pt x="818" y="973"/>
                </a:cubicBezTo>
                <a:cubicBezTo>
                  <a:pt x="814" y="969"/>
                  <a:pt x="814" y="969"/>
                  <a:pt x="814" y="969"/>
                </a:cubicBezTo>
                <a:cubicBezTo>
                  <a:pt x="813" y="964"/>
                  <a:pt x="813" y="964"/>
                  <a:pt x="813" y="964"/>
                </a:cubicBezTo>
                <a:cubicBezTo>
                  <a:pt x="808" y="958"/>
                  <a:pt x="808" y="958"/>
                  <a:pt x="808" y="958"/>
                </a:cubicBezTo>
                <a:cubicBezTo>
                  <a:pt x="802" y="956"/>
                  <a:pt x="802" y="956"/>
                  <a:pt x="802" y="956"/>
                </a:cubicBezTo>
                <a:cubicBezTo>
                  <a:pt x="795" y="955"/>
                  <a:pt x="795" y="955"/>
                  <a:pt x="795" y="955"/>
                </a:cubicBezTo>
                <a:cubicBezTo>
                  <a:pt x="790" y="952"/>
                  <a:pt x="790" y="952"/>
                  <a:pt x="790" y="952"/>
                </a:cubicBezTo>
                <a:cubicBezTo>
                  <a:pt x="791" y="948"/>
                  <a:pt x="792" y="944"/>
                  <a:pt x="793" y="940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792" y="927"/>
                  <a:pt x="792" y="927"/>
                  <a:pt x="792" y="927"/>
                </a:cubicBezTo>
                <a:cubicBezTo>
                  <a:pt x="794" y="918"/>
                  <a:pt x="794" y="918"/>
                  <a:pt x="794" y="918"/>
                </a:cubicBezTo>
                <a:cubicBezTo>
                  <a:pt x="797" y="915"/>
                  <a:pt x="797" y="915"/>
                  <a:pt x="797" y="915"/>
                </a:cubicBezTo>
                <a:cubicBezTo>
                  <a:pt x="800" y="907"/>
                  <a:pt x="800" y="907"/>
                  <a:pt x="800" y="907"/>
                </a:cubicBezTo>
                <a:cubicBezTo>
                  <a:pt x="801" y="904"/>
                  <a:pt x="802" y="902"/>
                  <a:pt x="802" y="900"/>
                </a:cubicBezTo>
                <a:cubicBezTo>
                  <a:pt x="806" y="893"/>
                  <a:pt x="806" y="893"/>
                  <a:pt x="806" y="893"/>
                </a:cubicBezTo>
                <a:cubicBezTo>
                  <a:pt x="805" y="889"/>
                  <a:pt x="805" y="889"/>
                  <a:pt x="805" y="889"/>
                </a:cubicBezTo>
                <a:cubicBezTo>
                  <a:pt x="806" y="884"/>
                  <a:pt x="806" y="884"/>
                  <a:pt x="806" y="884"/>
                </a:cubicBezTo>
                <a:cubicBezTo>
                  <a:pt x="809" y="882"/>
                  <a:pt x="809" y="882"/>
                  <a:pt x="809" y="882"/>
                </a:cubicBezTo>
                <a:cubicBezTo>
                  <a:pt x="807" y="878"/>
                  <a:pt x="807" y="878"/>
                  <a:pt x="807" y="878"/>
                </a:cubicBezTo>
                <a:cubicBezTo>
                  <a:pt x="809" y="870"/>
                  <a:pt x="809" y="870"/>
                  <a:pt x="809" y="870"/>
                </a:cubicBezTo>
                <a:cubicBezTo>
                  <a:pt x="809" y="865"/>
                  <a:pt x="809" y="865"/>
                  <a:pt x="809" y="865"/>
                </a:cubicBezTo>
                <a:cubicBezTo>
                  <a:pt x="812" y="860"/>
                  <a:pt x="812" y="860"/>
                  <a:pt x="812" y="860"/>
                </a:cubicBezTo>
                <a:cubicBezTo>
                  <a:pt x="817" y="860"/>
                  <a:pt x="817" y="860"/>
                  <a:pt x="817" y="860"/>
                </a:cubicBezTo>
                <a:cubicBezTo>
                  <a:pt x="821" y="858"/>
                  <a:pt x="821" y="858"/>
                  <a:pt x="821" y="858"/>
                </a:cubicBezTo>
                <a:cubicBezTo>
                  <a:pt x="825" y="856"/>
                  <a:pt x="825" y="856"/>
                  <a:pt x="825" y="856"/>
                </a:cubicBezTo>
                <a:cubicBezTo>
                  <a:pt x="829" y="862"/>
                  <a:pt x="829" y="862"/>
                  <a:pt x="829" y="862"/>
                </a:cubicBezTo>
                <a:cubicBezTo>
                  <a:pt x="833" y="863"/>
                  <a:pt x="833" y="863"/>
                  <a:pt x="833" y="863"/>
                </a:cubicBezTo>
                <a:cubicBezTo>
                  <a:pt x="836" y="861"/>
                  <a:pt x="836" y="861"/>
                  <a:pt x="836" y="861"/>
                </a:cubicBezTo>
                <a:cubicBezTo>
                  <a:pt x="848" y="865"/>
                  <a:pt x="848" y="865"/>
                  <a:pt x="848" y="865"/>
                </a:cubicBezTo>
                <a:cubicBezTo>
                  <a:pt x="853" y="870"/>
                  <a:pt x="853" y="870"/>
                  <a:pt x="853" y="870"/>
                </a:cubicBezTo>
                <a:cubicBezTo>
                  <a:pt x="859" y="869"/>
                  <a:pt x="859" y="869"/>
                  <a:pt x="859" y="869"/>
                </a:cubicBezTo>
                <a:cubicBezTo>
                  <a:pt x="867" y="870"/>
                  <a:pt x="867" y="870"/>
                  <a:pt x="867" y="870"/>
                </a:cubicBezTo>
                <a:cubicBezTo>
                  <a:pt x="874" y="870"/>
                  <a:pt x="874" y="870"/>
                  <a:pt x="874" y="870"/>
                </a:cubicBezTo>
                <a:cubicBezTo>
                  <a:pt x="877" y="863"/>
                  <a:pt x="877" y="863"/>
                  <a:pt x="877" y="863"/>
                </a:cubicBezTo>
                <a:cubicBezTo>
                  <a:pt x="881" y="857"/>
                  <a:pt x="881" y="857"/>
                  <a:pt x="881" y="857"/>
                </a:cubicBezTo>
                <a:cubicBezTo>
                  <a:pt x="883" y="851"/>
                  <a:pt x="883" y="851"/>
                  <a:pt x="883" y="851"/>
                </a:cubicBezTo>
                <a:cubicBezTo>
                  <a:pt x="885" y="854"/>
                  <a:pt x="885" y="854"/>
                  <a:pt x="885" y="854"/>
                </a:cubicBezTo>
                <a:cubicBezTo>
                  <a:pt x="886" y="847"/>
                  <a:pt x="886" y="847"/>
                  <a:pt x="886" y="847"/>
                </a:cubicBezTo>
                <a:cubicBezTo>
                  <a:pt x="887" y="839"/>
                  <a:pt x="887" y="839"/>
                  <a:pt x="887" y="839"/>
                </a:cubicBezTo>
                <a:cubicBezTo>
                  <a:pt x="888" y="837"/>
                  <a:pt x="888" y="834"/>
                  <a:pt x="889" y="832"/>
                </a:cubicBezTo>
                <a:cubicBezTo>
                  <a:pt x="884" y="825"/>
                  <a:pt x="884" y="825"/>
                  <a:pt x="884" y="825"/>
                </a:cubicBezTo>
                <a:cubicBezTo>
                  <a:pt x="883" y="820"/>
                  <a:pt x="883" y="820"/>
                  <a:pt x="883" y="820"/>
                </a:cubicBezTo>
                <a:cubicBezTo>
                  <a:pt x="883" y="814"/>
                  <a:pt x="883" y="814"/>
                  <a:pt x="883" y="814"/>
                </a:cubicBezTo>
                <a:cubicBezTo>
                  <a:pt x="883" y="808"/>
                  <a:pt x="883" y="808"/>
                  <a:pt x="883" y="808"/>
                </a:cubicBezTo>
                <a:cubicBezTo>
                  <a:pt x="878" y="805"/>
                  <a:pt x="878" y="805"/>
                  <a:pt x="878" y="805"/>
                </a:cubicBezTo>
                <a:cubicBezTo>
                  <a:pt x="873" y="803"/>
                  <a:pt x="873" y="803"/>
                  <a:pt x="873" y="803"/>
                </a:cubicBezTo>
                <a:cubicBezTo>
                  <a:pt x="867" y="801"/>
                  <a:pt x="867" y="801"/>
                  <a:pt x="867" y="801"/>
                </a:cubicBezTo>
                <a:cubicBezTo>
                  <a:pt x="867" y="798"/>
                  <a:pt x="867" y="798"/>
                  <a:pt x="867" y="798"/>
                </a:cubicBezTo>
                <a:cubicBezTo>
                  <a:pt x="873" y="797"/>
                  <a:pt x="873" y="797"/>
                  <a:pt x="873" y="797"/>
                </a:cubicBezTo>
                <a:cubicBezTo>
                  <a:pt x="867" y="796"/>
                  <a:pt x="867" y="796"/>
                  <a:pt x="867" y="796"/>
                </a:cubicBezTo>
                <a:cubicBezTo>
                  <a:pt x="867" y="796"/>
                  <a:pt x="868" y="795"/>
                  <a:pt x="868" y="794"/>
                </a:cubicBezTo>
                <a:cubicBezTo>
                  <a:pt x="874" y="793"/>
                  <a:pt x="874" y="793"/>
                  <a:pt x="874" y="793"/>
                </a:cubicBezTo>
                <a:cubicBezTo>
                  <a:pt x="868" y="792"/>
                  <a:pt x="868" y="792"/>
                  <a:pt x="868" y="792"/>
                </a:cubicBezTo>
                <a:cubicBezTo>
                  <a:pt x="869" y="789"/>
                  <a:pt x="869" y="789"/>
                  <a:pt x="869" y="789"/>
                </a:cubicBezTo>
                <a:cubicBezTo>
                  <a:pt x="877" y="788"/>
                  <a:pt x="877" y="788"/>
                  <a:pt x="877" y="788"/>
                </a:cubicBezTo>
                <a:cubicBezTo>
                  <a:pt x="884" y="790"/>
                  <a:pt x="884" y="790"/>
                  <a:pt x="884" y="790"/>
                </a:cubicBezTo>
                <a:cubicBezTo>
                  <a:pt x="886" y="795"/>
                  <a:pt x="886" y="795"/>
                  <a:pt x="886" y="795"/>
                </a:cubicBezTo>
                <a:cubicBezTo>
                  <a:pt x="892" y="796"/>
                  <a:pt x="892" y="796"/>
                  <a:pt x="892" y="796"/>
                </a:cubicBezTo>
                <a:cubicBezTo>
                  <a:pt x="894" y="790"/>
                  <a:pt x="894" y="790"/>
                  <a:pt x="894" y="790"/>
                </a:cubicBezTo>
                <a:cubicBezTo>
                  <a:pt x="895" y="784"/>
                  <a:pt x="895" y="784"/>
                  <a:pt x="895" y="784"/>
                </a:cubicBezTo>
                <a:cubicBezTo>
                  <a:pt x="896" y="778"/>
                  <a:pt x="896" y="778"/>
                  <a:pt x="896" y="778"/>
                </a:cubicBezTo>
                <a:cubicBezTo>
                  <a:pt x="900" y="779"/>
                  <a:pt x="900" y="779"/>
                  <a:pt x="900" y="779"/>
                </a:cubicBezTo>
                <a:cubicBezTo>
                  <a:pt x="900" y="785"/>
                  <a:pt x="900" y="785"/>
                  <a:pt x="900" y="785"/>
                </a:cubicBezTo>
                <a:cubicBezTo>
                  <a:pt x="907" y="787"/>
                  <a:pt x="907" y="787"/>
                  <a:pt x="907" y="787"/>
                </a:cubicBezTo>
                <a:cubicBezTo>
                  <a:pt x="912" y="782"/>
                  <a:pt x="912" y="782"/>
                  <a:pt x="912" y="782"/>
                </a:cubicBezTo>
                <a:cubicBezTo>
                  <a:pt x="914" y="777"/>
                  <a:pt x="914" y="777"/>
                  <a:pt x="914" y="777"/>
                </a:cubicBezTo>
                <a:cubicBezTo>
                  <a:pt x="920" y="777"/>
                  <a:pt x="920" y="777"/>
                  <a:pt x="920" y="777"/>
                </a:cubicBezTo>
                <a:cubicBezTo>
                  <a:pt x="922" y="768"/>
                  <a:pt x="922" y="768"/>
                  <a:pt x="922" y="768"/>
                </a:cubicBezTo>
                <a:cubicBezTo>
                  <a:pt x="925" y="765"/>
                  <a:pt x="925" y="765"/>
                  <a:pt x="925" y="765"/>
                </a:cubicBezTo>
                <a:cubicBezTo>
                  <a:pt x="934" y="764"/>
                  <a:pt x="934" y="764"/>
                  <a:pt x="934" y="764"/>
                </a:cubicBezTo>
                <a:cubicBezTo>
                  <a:pt x="940" y="761"/>
                  <a:pt x="940" y="761"/>
                  <a:pt x="940" y="761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54" y="748"/>
                  <a:pt x="954" y="748"/>
                  <a:pt x="954" y="748"/>
                </a:cubicBezTo>
                <a:cubicBezTo>
                  <a:pt x="958" y="748"/>
                  <a:pt x="958" y="748"/>
                  <a:pt x="958" y="748"/>
                </a:cubicBezTo>
                <a:cubicBezTo>
                  <a:pt x="962" y="746"/>
                  <a:pt x="962" y="746"/>
                  <a:pt x="962" y="746"/>
                </a:cubicBezTo>
                <a:cubicBezTo>
                  <a:pt x="964" y="736"/>
                  <a:pt x="964" y="736"/>
                  <a:pt x="964" y="736"/>
                </a:cubicBezTo>
                <a:cubicBezTo>
                  <a:pt x="966" y="736"/>
                  <a:pt x="966" y="736"/>
                  <a:pt x="966" y="736"/>
                </a:cubicBezTo>
                <a:cubicBezTo>
                  <a:pt x="967" y="744"/>
                  <a:pt x="967" y="744"/>
                  <a:pt x="967" y="744"/>
                </a:cubicBezTo>
                <a:cubicBezTo>
                  <a:pt x="969" y="743"/>
                  <a:pt x="969" y="743"/>
                  <a:pt x="969" y="743"/>
                </a:cubicBezTo>
                <a:cubicBezTo>
                  <a:pt x="969" y="741"/>
                  <a:pt x="970" y="738"/>
                  <a:pt x="970" y="736"/>
                </a:cubicBezTo>
                <a:cubicBezTo>
                  <a:pt x="975" y="730"/>
                  <a:pt x="975" y="730"/>
                  <a:pt x="975" y="730"/>
                </a:cubicBezTo>
                <a:cubicBezTo>
                  <a:pt x="978" y="731"/>
                  <a:pt x="978" y="731"/>
                  <a:pt x="978" y="731"/>
                </a:cubicBezTo>
                <a:cubicBezTo>
                  <a:pt x="985" y="727"/>
                  <a:pt x="985" y="727"/>
                  <a:pt x="985" y="727"/>
                </a:cubicBezTo>
                <a:cubicBezTo>
                  <a:pt x="990" y="730"/>
                  <a:pt x="990" y="730"/>
                  <a:pt x="990" y="730"/>
                </a:cubicBezTo>
                <a:cubicBezTo>
                  <a:pt x="994" y="726"/>
                  <a:pt x="994" y="726"/>
                  <a:pt x="994" y="726"/>
                </a:cubicBezTo>
                <a:cubicBezTo>
                  <a:pt x="996" y="720"/>
                  <a:pt x="996" y="720"/>
                  <a:pt x="996" y="720"/>
                </a:cubicBezTo>
                <a:cubicBezTo>
                  <a:pt x="1000" y="718"/>
                  <a:pt x="1000" y="718"/>
                  <a:pt x="1000" y="718"/>
                </a:cubicBezTo>
                <a:cubicBezTo>
                  <a:pt x="1000" y="717"/>
                  <a:pt x="1000" y="716"/>
                  <a:pt x="1000" y="716"/>
                </a:cubicBezTo>
                <a:cubicBezTo>
                  <a:pt x="996" y="713"/>
                  <a:pt x="996" y="713"/>
                  <a:pt x="996" y="713"/>
                </a:cubicBezTo>
                <a:cubicBezTo>
                  <a:pt x="997" y="704"/>
                  <a:pt x="997" y="704"/>
                  <a:pt x="997" y="704"/>
                </a:cubicBezTo>
                <a:cubicBezTo>
                  <a:pt x="996" y="701"/>
                  <a:pt x="996" y="701"/>
                  <a:pt x="996" y="701"/>
                </a:cubicBezTo>
                <a:cubicBezTo>
                  <a:pt x="991" y="698"/>
                  <a:pt x="991" y="698"/>
                  <a:pt x="991" y="698"/>
                </a:cubicBezTo>
                <a:cubicBezTo>
                  <a:pt x="991" y="692"/>
                  <a:pt x="991" y="692"/>
                  <a:pt x="991" y="692"/>
                </a:cubicBezTo>
                <a:cubicBezTo>
                  <a:pt x="995" y="690"/>
                  <a:pt x="995" y="690"/>
                  <a:pt x="995" y="690"/>
                </a:cubicBezTo>
                <a:cubicBezTo>
                  <a:pt x="994" y="684"/>
                  <a:pt x="994" y="684"/>
                  <a:pt x="994" y="684"/>
                </a:cubicBezTo>
                <a:cubicBezTo>
                  <a:pt x="996" y="677"/>
                  <a:pt x="996" y="677"/>
                  <a:pt x="996" y="677"/>
                </a:cubicBezTo>
                <a:cubicBezTo>
                  <a:pt x="1002" y="676"/>
                  <a:pt x="1002" y="676"/>
                  <a:pt x="1002" y="676"/>
                </a:cubicBezTo>
                <a:cubicBezTo>
                  <a:pt x="1003" y="670"/>
                  <a:pt x="1003" y="670"/>
                  <a:pt x="1003" y="670"/>
                </a:cubicBezTo>
                <a:cubicBezTo>
                  <a:pt x="1004" y="666"/>
                  <a:pt x="1004" y="666"/>
                  <a:pt x="1004" y="666"/>
                </a:cubicBezTo>
                <a:cubicBezTo>
                  <a:pt x="1012" y="660"/>
                  <a:pt x="1012" y="660"/>
                  <a:pt x="1012" y="660"/>
                </a:cubicBezTo>
                <a:cubicBezTo>
                  <a:pt x="1013" y="666"/>
                  <a:pt x="1013" y="666"/>
                  <a:pt x="1013" y="666"/>
                </a:cubicBezTo>
                <a:cubicBezTo>
                  <a:pt x="1010" y="671"/>
                  <a:pt x="1010" y="671"/>
                  <a:pt x="1010" y="671"/>
                </a:cubicBezTo>
                <a:cubicBezTo>
                  <a:pt x="1008" y="671"/>
                  <a:pt x="1006" y="671"/>
                  <a:pt x="1004" y="671"/>
                </a:cubicBezTo>
                <a:cubicBezTo>
                  <a:pt x="1004" y="672"/>
                  <a:pt x="1004" y="673"/>
                  <a:pt x="1004" y="675"/>
                </a:cubicBezTo>
                <a:cubicBezTo>
                  <a:pt x="1011" y="680"/>
                  <a:pt x="1011" y="680"/>
                  <a:pt x="1011" y="680"/>
                </a:cubicBezTo>
                <a:cubicBezTo>
                  <a:pt x="1007" y="701"/>
                  <a:pt x="1007" y="701"/>
                  <a:pt x="1007" y="701"/>
                </a:cubicBezTo>
                <a:cubicBezTo>
                  <a:pt x="1005" y="705"/>
                  <a:pt x="1005" y="705"/>
                  <a:pt x="1005" y="705"/>
                </a:cubicBezTo>
                <a:cubicBezTo>
                  <a:pt x="1004" y="709"/>
                  <a:pt x="1004" y="712"/>
                  <a:pt x="1004" y="715"/>
                </a:cubicBezTo>
                <a:cubicBezTo>
                  <a:pt x="1009" y="721"/>
                  <a:pt x="1009" y="721"/>
                  <a:pt x="1009" y="721"/>
                </a:cubicBezTo>
                <a:cubicBezTo>
                  <a:pt x="1011" y="722"/>
                  <a:pt x="1014" y="722"/>
                  <a:pt x="1016" y="722"/>
                </a:cubicBezTo>
                <a:cubicBezTo>
                  <a:pt x="1022" y="718"/>
                  <a:pt x="1022" y="718"/>
                  <a:pt x="1022" y="718"/>
                </a:cubicBezTo>
                <a:cubicBezTo>
                  <a:pt x="1029" y="715"/>
                  <a:pt x="1029" y="715"/>
                  <a:pt x="1029" y="715"/>
                </a:cubicBezTo>
                <a:cubicBezTo>
                  <a:pt x="1033" y="723"/>
                  <a:pt x="1033" y="723"/>
                  <a:pt x="1033" y="723"/>
                </a:cubicBezTo>
                <a:cubicBezTo>
                  <a:pt x="1035" y="723"/>
                  <a:pt x="1037" y="723"/>
                  <a:pt x="1039" y="723"/>
                </a:cubicBezTo>
                <a:cubicBezTo>
                  <a:pt x="1046" y="724"/>
                  <a:pt x="1046" y="724"/>
                  <a:pt x="1046" y="724"/>
                </a:cubicBezTo>
                <a:cubicBezTo>
                  <a:pt x="1052" y="719"/>
                  <a:pt x="1052" y="719"/>
                  <a:pt x="1052" y="719"/>
                </a:cubicBezTo>
                <a:cubicBezTo>
                  <a:pt x="1054" y="716"/>
                  <a:pt x="1054" y="716"/>
                  <a:pt x="1054" y="716"/>
                </a:cubicBezTo>
                <a:cubicBezTo>
                  <a:pt x="1057" y="716"/>
                  <a:pt x="1060" y="716"/>
                  <a:pt x="1062" y="716"/>
                </a:cubicBezTo>
                <a:cubicBezTo>
                  <a:pt x="1065" y="723"/>
                  <a:pt x="1065" y="723"/>
                  <a:pt x="1065" y="723"/>
                </a:cubicBezTo>
                <a:cubicBezTo>
                  <a:pt x="1068" y="723"/>
                  <a:pt x="1071" y="723"/>
                  <a:pt x="1074" y="723"/>
                </a:cubicBezTo>
                <a:cubicBezTo>
                  <a:pt x="1075" y="715"/>
                  <a:pt x="1075" y="715"/>
                  <a:pt x="1075" y="715"/>
                </a:cubicBezTo>
                <a:cubicBezTo>
                  <a:pt x="1079" y="710"/>
                  <a:pt x="1079" y="710"/>
                  <a:pt x="1079" y="710"/>
                </a:cubicBezTo>
                <a:cubicBezTo>
                  <a:pt x="1083" y="709"/>
                  <a:pt x="1083" y="709"/>
                  <a:pt x="1083" y="709"/>
                </a:cubicBezTo>
                <a:cubicBezTo>
                  <a:pt x="1083" y="696"/>
                  <a:pt x="1083" y="696"/>
                  <a:pt x="1083" y="696"/>
                </a:cubicBezTo>
                <a:cubicBezTo>
                  <a:pt x="1081" y="691"/>
                  <a:pt x="1081" y="691"/>
                  <a:pt x="1081" y="691"/>
                </a:cubicBezTo>
                <a:cubicBezTo>
                  <a:pt x="1081" y="688"/>
                  <a:pt x="1081" y="685"/>
                  <a:pt x="1080" y="682"/>
                </a:cubicBezTo>
                <a:cubicBezTo>
                  <a:pt x="1083" y="675"/>
                  <a:pt x="1083" y="675"/>
                  <a:pt x="1083" y="675"/>
                </a:cubicBezTo>
                <a:cubicBezTo>
                  <a:pt x="1082" y="671"/>
                  <a:pt x="1082" y="671"/>
                  <a:pt x="1082" y="671"/>
                </a:cubicBezTo>
                <a:cubicBezTo>
                  <a:pt x="1089" y="669"/>
                  <a:pt x="1089" y="669"/>
                  <a:pt x="1089" y="669"/>
                </a:cubicBezTo>
                <a:cubicBezTo>
                  <a:pt x="1093" y="672"/>
                  <a:pt x="1093" y="672"/>
                  <a:pt x="1093" y="672"/>
                </a:cubicBezTo>
                <a:cubicBezTo>
                  <a:pt x="1095" y="677"/>
                  <a:pt x="1095" y="677"/>
                  <a:pt x="1095" y="677"/>
                </a:cubicBezTo>
                <a:cubicBezTo>
                  <a:pt x="1099" y="679"/>
                  <a:pt x="1099" y="679"/>
                  <a:pt x="1099" y="679"/>
                </a:cubicBezTo>
                <a:cubicBezTo>
                  <a:pt x="1101" y="670"/>
                  <a:pt x="1101" y="670"/>
                  <a:pt x="1101" y="670"/>
                </a:cubicBezTo>
                <a:cubicBezTo>
                  <a:pt x="1101" y="665"/>
                  <a:pt x="1100" y="660"/>
                  <a:pt x="1100" y="655"/>
                </a:cubicBezTo>
                <a:cubicBezTo>
                  <a:pt x="1097" y="650"/>
                  <a:pt x="1097" y="650"/>
                  <a:pt x="1097" y="650"/>
                </a:cubicBezTo>
                <a:cubicBezTo>
                  <a:pt x="1092" y="646"/>
                  <a:pt x="1092" y="646"/>
                  <a:pt x="1092" y="646"/>
                </a:cubicBezTo>
                <a:cubicBezTo>
                  <a:pt x="1093" y="642"/>
                  <a:pt x="1093" y="642"/>
                  <a:pt x="1093" y="642"/>
                </a:cubicBezTo>
                <a:cubicBezTo>
                  <a:pt x="1099" y="637"/>
                  <a:pt x="1099" y="637"/>
                  <a:pt x="1099" y="637"/>
                </a:cubicBezTo>
                <a:cubicBezTo>
                  <a:pt x="1107" y="634"/>
                  <a:pt x="1107" y="634"/>
                  <a:pt x="1107" y="634"/>
                </a:cubicBezTo>
                <a:cubicBezTo>
                  <a:pt x="1112" y="636"/>
                  <a:pt x="1112" y="636"/>
                  <a:pt x="1112" y="636"/>
                </a:cubicBezTo>
                <a:cubicBezTo>
                  <a:pt x="1118" y="637"/>
                  <a:pt x="1118" y="637"/>
                  <a:pt x="1118" y="637"/>
                </a:cubicBezTo>
                <a:cubicBezTo>
                  <a:pt x="1120" y="634"/>
                  <a:pt x="1120" y="634"/>
                  <a:pt x="1120" y="634"/>
                </a:cubicBezTo>
                <a:cubicBezTo>
                  <a:pt x="1125" y="634"/>
                  <a:pt x="1125" y="634"/>
                  <a:pt x="1125" y="634"/>
                </a:cubicBezTo>
                <a:cubicBezTo>
                  <a:pt x="1127" y="631"/>
                  <a:pt x="1127" y="631"/>
                  <a:pt x="1127" y="631"/>
                </a:cubicBezTo>
                <a:cubicBezTo>
                  <a:pt x="1131" y="628"/>
                  <a:pt x="1131" y="628"/>
                  <a:pt x="1131" y="628"/>
                </a:cubicBezTo>
                <a:cubicBezTo>
                  <a:pt x="1135" y="624"/>
                  <a:pt x="1135" y="624"/>
                  <a:pt x="1135" y="624"/>
                </a:cubicBezTo>
                <a:cubicBezTo>
                  <a:pt x="1136" y="623"/>
                  <a:pt x="1136" y="623"/>
                  <a:pt x="1136" y="623"/>
                </a:cubicBezTo>
                <a:cubicBezTo>
                  <a:pt x="1144" y="622"/>
                  <a:pt x="1144" y="622"/>
                  <a:pt x="1144" y="622"/>
                </a:cubicBezTo>
                <a:cubicBezTo>
                  <a:pt x="1153" y="619"/>
                  <a:pt x="1153" y="619"/>
                  <a:pt x="1153" y="619"/>
                </a:cubicBezTo>
                <a:cubicBezTo>
                  <a:pt x="1152" y="614"/>
                  <a:pt x="1152" y="614"/>
                  <a:pt x="1152" y="614"/>
                </a:cubicBezTo>
                <a:cubicBezTo>
                  <a:pt x="1145" y="614"/>
                  <a:pt x="1145" y="614"/>
                  <a:pt x="1145" y="614"/>
                </a:cubicBezTo>
                <a:cubicBezTo>
                  <a:pt x="1143" y="607"/>
                  <a:pt x="1143" y="607"/>
                  <a:pt x="1143" y="607"/>
                </a:cubicBezTo>
                <a:cubicBezTo>
                  <a:pt x="1135" y="602"/>
                  <a:pt x="1135" y="602"/>
                  <a:pt x="1135" y="602"/>
                </a:cubicBezTo>
                <a:cubicBezTo>
                  <a:pt x="1133" y="597"/>
                  <a:pt x="1133" y="597"/>
                  <a:pt x="1133" y="597"/>
                </a:cubicBezTo>
                <a:cubicBezTo>
                  <a:pt x="1129" y="593"/>
                  <a:pt x="1129" y="593"/>
                  <a:pt x="1129" y="593"/>
                </a:cubicBezTo>
                <a:cubicBezTo>
                  <a:pt x="1126" y="602"/>
                  <a:pt x="1126" y="602"/>
                  <a:pt x="1126" y="602"/>
                </a:cubicBezTo>
                <a:cubicBezTo>
                  <a:pt x="1130" y="613"/>
                  <a:pt x="1130" y="613"/>
                  <a:pt x="1130" y="613"/>
                </a:cubicBezTo>
                <a:cubicBezTo>
                  <a:pt x="1133" y="614"/>
                  <a:pt x="1133" y="614"/>
                  <a:pt x="1133" y="614"/>
                </a:cubicBezTo>
                <a:cubicBezTo>
                  <a:pt x="1134" y="623"/>
                  <a:pt x="1134" y="623"/>
                  <a:pt x="1134" y="623"/>
                </a:cubicBezTo>
                <a:cubicBezTo>
                  <a:pt x="1132" y="625"/>
                  <a:pt x="1132" y="625"/>
                  <a:pt x="1132" y="625"/>
                </a:cubicBezTo>
                <a:cubicBezTo>
                  <a:pt x="1127" y="624"/>
                  <a:pt x="1127" y="624"/>
                  <a:pt x="1127" y="624"/>
                </a:cubicBezTo>
                <a:cubicBezTo>
                  <a:pt x="1120" y="618"/>
                  <a:pt x="1120" y="618"/>
                  <a:pt x="1120" y="618"/>
                </a:cubicBezTo>
                <a:cubicBezTo>
                  <a:pt x="1104" y="618"/>
                  <a:pt x="1104" y="618"/>
                  <a:pt x="1104" y="618"/>
                </a:cubicBezTo>
                <a:cubicBezTo>
                  <a:pt x="1099" y="622"/>
                  <a:pt x="1099" y="622"/>
                  <a:pt x="1099" y="622"/>
                </a:cubicBezTo>
                <a:cubicBezTo>
                  <a:pt x="1092" y="624"/>
                  <a:pt x="1092" y="624"/>
                  <a:pt x="1092" y="624"/>
                </a:cubicBezTo>
                <a:cubicBezTo>
                  <a:pt x="1081" y="615"/>
                  <a:pt x="1081" y="615"/>
                  <a:pt x="1081" y="615"/>
                </a:cubicBezTo>
                <a:cubicBezTo>
                  <a:pt x="1079" y="610"/>
                  <a:pt x="1079" y="610"/>
                  <a:pt x="1079" y="610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3" y="576"/>
                  <a:pt x="1073" y="576"/>
                  <a:pt x="1073" y="576"/>
                </a:cubicBezTo>
                <a:cubicBezTo>
                  <a:pt x="1074" y="570"/>
                  <a:pt x="1074" y="570"/>
                  <a:pt x="1074" y="570"/>
                </a:cubicBezTo>
                <a:cubicBezTo>
                  <a:pt x="1079" y="565"/>
                  <a:pt x="1079" y="565"/>
                  <a:pt x="1079" y="565"/>
                </a:cubicBezTo>
                <a:cubicBezTo>
                  <a:pt x="1084" y="555"/>
                  <a:pt x="1084" y="555"/>
                  <a:pt x="1084" y="555"/>
                </a:cubicBezTo>
                <a:cubicBezTo>
                  <a:pt x="1087" y="546"/>
                  <a:pt x="1087" y="546"/>
                  <a:pt x="1087" y="546"/>
                </a:cubicBezTo>
                <a:cubicBezTo>
                  <a:pt x="1090" y="541"/>
                  <a:pt x="1090" y="541"/>
                  <a:pt x="1090" y="541"/>
                </a:cubicBezTo>
                <a:cubicBezTo>
                  <a:pt x="1092" y="535"/>
                  <a:pt x="1092" y="535"/>
                  <a:pt x="1092" y="535"/>
                </a:cubicBezTo>
                <a:cubicBezTo>
                  <a:pt x="1084" y="523"/>
                  <a:pt x="1084" y="523"/>
                  <a:pt x="1084" y="523"/>
                </a:cubicBezTo>
                <a:cubicBezTo>
                  <a:pt x="1082" y="523"/>
                  <a:pt x="1080" y="523"/>
                  <a:pt x="1079" y="523"/>
                </a:cubicBezTo>
                <a:cubicBezTo>
                  <a:pt x="1073" y="538"/>
                  <a:pt x="1073" y="538"/>
                  <a:pt x="1073" y="538"/>
                </a:cubicBezTo>
                <a:cubicBezTo>
                  <a:pt x="1074" y="548"/>
                  <a:pt x="1074" y="548"/>
                  <a:pt x="1074" y="548"/>
                </a:cubicBezTo>
                <a:cubicBezTo>
                  <a:pt x="1071" y="555"/>
                  <a:pt x="1071" y="555"/>
                  <a:pt x="1071" y="555"/>
                </a:cubicBezTo>
                <a:cubicBezTo>
                  <a:pt x="1063" y="572"/>
                  <a:pt x="1063" y="572"/>
                  <a:pt x="1063" y="572"/>
                </a:cubicBezTo>
                <a:cubicBezTo>
                  <a:pt x="1062" y="571"/>
                  <a:pt x="1061" y="571"/>
                  <a:pt x="1060" y="571"/>
                </a:cubicBezTo>
                <a:cubicBezTo>
                  <a:pt x="1058" y="575"/>
                  <a:pt x="1058" y="575"/>
                  <a:pt x="1058" y="575"/>
                </a:cubicBezTo>
                <a:cubicBezTo>
                  <a:pt x="1056" y="602"/>
                  <a:pt x="1056" y="602"/>
                  <a:pt x="1056" y="602"/>
                </a:cubicBezTo>
                <a:cubicBezTo>
                  <a:pt x="1057" y="616"/>
                  <a:pt x="1057" y="616"/>
                  <a:pt x="1057" y="616"/>
                </a:cubicBezTo>
                <a:cubicBezTo>
                  <a:pt x="1063" y="621"/>
                  <a:pt x="1063" y="621"/>
                  <a:pt x="1063" y="621"/>
                </a:cubicBezTo>
                <a:cubicBezTo>
                  <a:pt x="1063" y="624"/>
                  <a:pt x="1063" y="628"/>
                  <a:pt x="1063" y="631"/>
                </a:cubicBezTo>
                <a:cubicBezTo>
                  <a:pt x="1061" y="635"/>
                  <a:pt x="1061" y="635"/>
                  <a:pt x="1061" y="635"/>
                </a:cubicBezTo>
                <a:cubicBezTo>
                  <a:pt x="1060" y="643"/>
                  <a:pt x="1060" y="643"/>
                  <a:pt x="1060" y="643"/>
                </a:cubicBezTo>
                <a:cubicBezTo>
                  <a:pt x="1053" y="650"/>
                  <a:pt x="1053" y="650"/>
                  <a:pt x="1053" y="650"/>
                </a:cubicBezTo>
                <a:cubicBezTo>
                  <a:pt x="1049" y="666"/>
                  <a:pt x="1049" y="666"/>
                  <a:pt x="1049" y="666"/>
                </a:cubicBezTo>
                <a:cubicBezTo>
                  <a:pt x="1048" y="683"/>
                  <a:pt x="1048" y="683"/>
                  <a:pt x="1048" y="683"/>
                </a:cubicBezTo>
                <a:cubicBezTo>
                  <a:pt x="1043" y="691"/>
                  <a:pt x="1043" y="691"/>
                  <a:pt x="1043" y="691"/>
                </a:cubicBezTo>
                <a:cubicBezTo>
                  <a:pt x="1039" y="690"/>
                  <a:pt x="1039" y="690"/>
                  <a:pt x="1039" y="690"/>
                </a:cubicBezTo>
                <a:cubicBezTo>
                  <a:pt x="1037" y="696"/>
                  <a:pt x="1037" y="696"/>
                  <a:pt x="1037" y="696"/>
                </a:cubicBezTo>
                <a:cubicBezTo>
                  <a:pt x="1035" y="704"/>
                  <a:pt x="1035" y="704"/>
                  <a:pt x="1035" y="704"/>
                </a:cubicBezTo>
                <a:cubicBezTo>
                  <a:pt x="1030" y="707"/>
                  <a:pt x="1030" y="707"/>
                  <a:pt x="1030" y="707"/>
                </a:cubicBezTo>
                <a:cubicBezTo>
                  <a:pt x="1027" y="704"/>
                  <a:pt x="1027" y="704"/>
                  <a:pt x="1027" y="704"/>
                </a:cubicBezTo>
                <a:cubicBezTo>
                  <a:pt x="1028" y="699"/>
                  <a:pt x="1028" y="699"/>
                  <a:pt x="1028" y="699"/>
                </a:cubicBezTo>
                <a:cubicBezTo>
                  <a:pt x="1027" y="692"/>
                  <a:pt x="1027" y="692"/>
                  <a:pt x="1027" y="692"/>
                </a:cubicBezTo>
                <a:cubicBezTo>
                  <a:pt x="1027" y="681"/>
                  <a:pt x="1027" y="681"/>
                  <a:pt x="1027" y="681"/>
                </a:cubicBezTo>
                <a:cubicBezTo>
                  <a:pt x="1027" y="675"/>
                  <a:pt x="1027" y="675"/>
                  <a:pt x="1027" y="675"/>
                </a:cubicBezTo>
                <a:cubicBezTo>
                  <a:pt x="1021" y="666"/>
                  <a:pt x="1021" y="666"/>
                  <a:pt x="1021" y="666"/>
                </a:cubicBezTo>
                <a:cubicBezTo>
                  <a:pt x="1019" y="656"/>
                  <a:pt x="1019" y="656"/>
                  <a:pt x="1019" y="656"/>
                </a:cubicBezTo>
                <a:cubicBezTo>
                  <a:pt x="1018" y="643"/>
                  <a:pt x="1018" y="643"/>
                  <a:pt x="1018" y="643"/>
                </a:cubicBezTo>
                <a:cubicBezTo>
                  <a:pt x="1015" y="628"/>
                  <a:pt x="1015" y="628"/>
                  <a:pt x="1015" y="628"/>
                </a:cubicBezTo>
                <a:cubicBezTo>
                  <a:pt x="1007" y="641"/>
                  <a:pt x="1007" y="641"/>
                  <a:pt x="1007" y="641"/>
                </a:cubicBezTo>
                <a:cubicBezTo>
                  <a:pt x="1002" y="647"/>
                  <a:pt x="1002" y="647"/>
                  <a:pt x="1002" y="647"/>
                </a:cubicBezTo>
                <a:cubicBezTo>
                  <a:pt x="995" y="657"/>
                  <a:pt x="995" y="657"/>
                  <a:pt x="995" y="657"/>
                </a:cubicBezTo>
                <a:cubicBezTo>
                  <a:pt x="988" y="651"/>
                  <a:pt x="988" y="651"/>
                  <a:pt x="988" y="651"/>
                </a:cubicBezTo>
                <a:cubicBezTo>
                  <a:pt x="987" y="647"/>
                  <a:pt x="987" y="647"/>
                  <a:pt x="987" y="647"/>
                </a:cubicBezTo>
                <a:cubicBezTo>
                  <a:pt x="982" y="643"/>
                  <a:pt x="982" y="643"/>
                  <a:pt x="982" y="643"/>
                </a:cubicBezTo>
                <a:cubicBezTo>
                  <a:pt x="982" y="642"/>
                  <a:pt x="982" y="641"/>
                  <a:pt x="982" y="640"/>
                </a:cubicBezTo>
                <a:cubicBezTo>
                  <a:pt x="986" y="636"/>
                  <a:pt x="986" y="636"/>
                  <a:pt x="986" y="636"/>
                </a:cubicBezTo>
                <a:cubicBezTo>
                  <a:pt x="986" y="631"/>
                  <a:pt x="986" y="631"/>
                  <a:pt x="986" y="631"/>
                </a:cubicBezTo>
                <a:cubicBezTo>
                  <a:pt x="985" y="630"/>
                  <a:pt x="983" y="630"/>
                  <a:pt x="982" y="630"/>
                </a:cubicBezTo>
                <a:cubicBezTo>
                  <a:pt x="982" y="629"/>
                  <a:pt x="982" y="628"/>
                  <a:pt x="982" y="626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621"/>
                  <a:pt x="988" y="620"/>
                  <a:pt x="988" y="618"/>
                </a:cubicBezTo>
                <a:cubicBezTo>
                  <a:pt x="983" y="617"/>
                  <a:pt x="983" y="617"/>
                  <a:pt x="983" y="617"/>
                </a:cubicBezTo>
                <a:cubicBezTo>
                  <a:pt x="983" y="605"/>
                  <a:pt x="983" y="605"/>
                  <a:pt x="983" y="605"/>
                </a:cubicBezTo>
                <a:cubicBezTo>
                  <a:pt x="987" y="594"/>
                  <a:pt x="987" y="594"/>
                  <a:pt x="987" y="594"/>
                </a:cubicBezTo>
                <a:cubicBezTo>
                  <a:pt x="987" y="584"/>
                  <a:pt x="987" y="584"/>
                  <a:pt x="987" y="584"/>
                </a:cubicBezTo>
                <a:cubicBezTo>
                  <a:pt x="991" y="577"/>
                  <a:pt x="991" y="577"/>
                  <a:pt x="991" y="577"/>
                </a:cubicBezTo>
                <a:cubicBezTo>
                  <a:pt x="993" y="579"/>
                  <a:pt x="993" y="579"/>
                  <a:pt x="993" y="579"/>
                </a:cubicBezTo>
                <a:cubicBezTo>
                  <a:pt x="998" y="575"/>
                  <a:pt x="998" y="575"/>
                  <a:pt x="998" y="575"/>
                </a:cubicBezTo>
                <a:cubicBezTo>
                  <a:pt x="999" y="571"/>
                  <a:pt x="999" y="571"/>
                  <a:pt x="999" y="571"/>
                </a:cubicBezTo>
                <a:cubicBezTo>
                  <a:pt x="1006" y="571"/>
                  <a:pt x="1006" y="571"/>
                  <a:pt x="1006" y="571"/>
                </a:cubicBezTo>
                <a:cubicBezTo>
                  <a:pt x="1008" y="567"/>
                  <a:pt x="1008" y="567"/>
                  <a:pt x="1008" y="567"/>
                </a:cubicBezTo>
                <a:cubicBezTo>
                  <a:pt x="1009" y="560"/>
                  <a:pt x="1009" y="560"/>
                  <a:pt x="1009" y="560"/>
                </a:cubicBezTo>
                <a:cubicBezTo>
                  <a:pt x="1012" y="557"/>
                  <a:pt x="1012" y="557"/>
                  <a:pt x="1012" y="557"/>
                </a:cubicBezTo>
                <a:cubicBezTo>
                  <a:pt x="1015" y="565"/>
                  <a:pt x="1015" y="565"/>
                  <a:pt x="1015" y="565"/>
                </a:cubicBezTo>
                <a:cubicBezTo>
                  <a:pt x="1017" y="561"/>
                  <a:pt x="1017" y="561"/>
                  <a:pt x="1017" y="561"/>
                </a:cubicBezTo>
                <a:cubicBezTo>
                  <a:pt x="1016" y="553"/>
                  <a:pt x="1016" y="553"/>
                  <a:pt x="1016" y="553"/>
                </a:cubicBezTo>
                <a:cubicBezTo>
                  <a:pt x="1021" y="542"/>
                  <a:pt x="1021" y="542"/>
                  <a:pt x="1021" y="542"/>
                </a:cubicBezTo>
                <a:cubicBezTo>
                  <a:pt x="1023" y="542"/>
                  <a:pt x="1025" y="542"/>
                  <a:pt x="1026" y="542"/>
                </a:cubicBezTo>
                <a:cubicBezTo>
                  <a:pt x="1027" y="538"/>
                  <a:pt x="1027" y="538"/>
                  <a:pt x="1027" y="538"/>
                </a:cubicBezTo>
                <a:cubicBezTo>
                  <a:pt x="1026" y="531"/>
                  <a:pt x="1026" y="531"/>
                  <a:pt x="1026" y="531"/>
                </a:cubicBezTo>
                <a:cubicBezTo>
                  <a:pt x="1028" y="523"/>
                  <a:pt x="1028" y="523"/>
                  <a:pt x="1028" y="523"/>
                </a:cubicBezTo>
                <a:cubicBezTo>
                  <a:pt x="1031" y="525"/>
                  <a:pt x="1031" y="525"/>
                  <a:pt x="1031" y="525"/>
                </a:cubicBezTo>
                <a:cubicBezTo>
                  <a:pt x="1032" y="520"/>
                  <a:pt x="1032" y="520"/>
                  <a:pt x="1032" y="520"/>
                </a:cubicBezTo>
                <a:cubicBezTo>
                  <a:pt x="1030" y="514"/>
                  <a:pt x="1030" y="514"/>
                  <a:pt x="1030" y="514"/>
                </a:cubicBezTo>
                <a:cubicBezTo>
                  <a:pt x="1037" y="502"/>
                  <a:pt x="1037" y="502"/>
                  <a:pt x="1037" y="502"/>
                </a:cubicBezTo>
                <a:cubicBezTo>
                  <a:pt x="1041" y="502"/>
                  <a:pt x="1041" y="502"/>
                  <a:pt x="1041" y="502"/>
                </a:cubicBezTo>
                <a:cubicBezTo>
                  <a:pt x="1044" y="494"/>
                  <a:pt x="1044" y="494"/>
                  <a:pt x="1044" y="494"/>
                </a:cubicBezTo>
                <a:cubicBezTo>
                  <a:pt x="1041" y="488"/>
                  <a:pt x="1041" y="488"/>
                  <a:pt x="1041" y="488"/>
                </a:cubicBezTo>
                <a:cubicBezTo>
                  <a:pt x="1045" y="482"/>
                  <a:pt x="1045" y="482"/>
                  <a:pt x="1045" y="482"/>
                </a:cubicBezTo>
                <a:cubicBezTo>
                  <a:pt x="1049" y="478"/>
                  <a:pt x="1049" y="478"/>
                  <a:pt x="1049" y="478"/>
                </a:cubicBezTo>
                <a:cubicBezTo>
                  <a:pt x="1049" y="471"/>
                  <a:pt x="1049" y="471"/>
                  <a:pt x="1049" y="471"/>
                </a:cubicBezTo>
                <a:cubicBezTo>
                  <a:pt x="1052" y="469"/>
                  <a:pt x="1052" y="469"/>
                  <a:pt x="1052" y="469"/>
                </a:cubicBezTo>
                <a:cubicBezTo>
                  <a:pt x="1053" y="463"/>
                  <a:pt x="1053" y="463"/>
                  <a:pt x="1053" y="463"/>
                </a:cubicBezTo>
                <a:cubicBezTo>
                  <a:pt x="1048" y="459"/>
                  <a:pt x="1048" y="459"/>
                  <a:pt x="1048" y="459"/>
                </a:cubicBezTo>
                <a:cubicBezTo>
                  <a:pt x="1049" y="455"/>
                  <a:pt x="1049" y="455"/>
                  <a:pt x="1049" y="455"/>
                </a:cubicBezTo>
                <a:cubicBezTo>
                  <a:pt x="1058" y="450"/>
                  <a:pt x="1058" y="450"/>
                  <a:pt x="1058" y="450"/>
                </a:cubicBezTo>
                <a:cubicBezTo>
                  <a:pt x="1067" y="454"/>
                  <a:pt x="1067" y="454"/>
                  <a:pt x="1067" y="454"/>
                </a:cubicBezTo>
                <a:cubicBezTo>
                  <a:pt x="1069" y="452"/>
                  <a:pt x="1069" y="452"/>
                  <a:pt x="1069" y="452"/>
                </a:cubicBezTo>
                <a:cubicBezTo>
                  <a:pt x="1066" y="439"/>
                  <a:pt x="1066" y="439"/>
                  <a:pt x="1066" y="439"/>
                </a:cubicBezTo>
                <a:cubicBezTo>
                  <a:pt x="1069" y="438"/>
                  <a:pt x="1069" y="438"/>
                  <a:pt x="1069" y="438"/>
                </a:cubicBezTo>
                <a:cubicBezTo>
                  <a:pt x="1072" y="449"/>
                  <a:pt x="1072" y="449"/>
                  <a:pt x="1072" y="449"/>
                </a:cubicBezTo>
                <a:cubicBezTo>
                  <a:pt x="1073" y="449"/>
                  <a:pt x="1074" y="449"/>
                  <a:pt x="1074" y="449"/>
                </a:cubicBezTo>
                <a:cubicBezTo>
                  <a:pt x="1074" y="444"/>
                  <a:pt x="1073" y="438"/>
                  <a:pt x="1073" y="432"/>
                </a:cubicBezTo>
                <a:cubicBezTo>
                  <a:pt x="1079" y="425"/>
                  <a:pt x="1079" y="425"/>
                  <a:pt x="1079" y="425"/>
                </a:cubicBezTo>
                <a:cubicBezTo>
                  <a:pt x="1080" y="445"/>
                  <a:pt x="1080" y="445"/>
                  <a:pt x="1080" y="445"/>
                </a:cubicBezTo>
                <a:cubicBezTo>
                  <a:pt x="1086" y="440"/>
                  <a:pt x="1086" y="440"/>
                  <a:pt x="1086" y="440"/>
                </a:cubicBezTo>
                <a:cubicBezTo>
                  <a:pt x="1086" y="425"/>
                  <a:pt x="1086" y="425"/>
                  <a:pt x="1086" y="425"/>
                </a:cubicBezTo>
                <a:cubicBezTo>
                  <a:pt x="1090" y="438"/>
                  <a:pt x="1090" y="438"/>
                  <a:pt x="1090" y="438"/>
                </a:cubicBezTo>
                <a:cubicBezTo>
                  <a:pt x="1091" y="428"/>
                  <a:pt x="1091" y="428"/>
                  <a:pt x="1091" y="428"/>
                </a:cubicBezTo>
                <a:cubicBezTo>
                  <a:pt x="1098" y="434"/>
                  <a:pt x="1098" y="434"/>
                  <a:pt x="1098" y="434"/>
                </a:cubicBezTo>
                <a:cubicBezTo>
                  <a:pt x="1096" y="446"/>
                  <a:pt x="1096" y="446"/>
                  <a:pt x="1096" y="446"/>
                </a:cubicBezTo>
                <a:cubicBezTo>
                  <a:pt x="1101" y="457"/>
                  <a:pt x="1101" y="457"/>
                  <a:pt x="1101" y="457"/>
                </a:cubicBezTo>
                <a:cubicBezTo>
                  <a:pt x="1122" y="459"/>
                  <a:pt x="1122" y="459"/>
                  <a:pt x="1122" y="459"/>
                </a:cubicBezTo>
                <a:cubicBezTo>
                  <a:pt x="1152" y="482"/>
                  <a:pt x="1152" y="482"/>
                  <a:pt x="1152" y="482"/>
                </a:cubicBezTo>
                <a:cubicBezTo>
                  <a:pt x="1157" y="497"/>
                  <a:pt x="1157" y="497"/>
                  <a:pt x="1157" y="497"/>
                </a:cubicBezTo>
                <a:cubicBezTo>
                  <a:pt x="1152" y="513"/>
                  <a:pt x="1152" y="513"/>
                  <a:pt x="1152" y="513"/>
                </a:cubicBezTo>
                <a:cubicBezTo>
                  <a:pt x="1132" y="507"/>
                  <a:pt x="1132" y="507"/>
                  <a:pt x="1132" y="507"/>
                </a:cubicBezTo>
                <a:cubicBezTo>
                  <a:pt x="1120" y="497"/>
                  <a:pt x="1120" y="497"/>
                  <a:pt x="1120" y="497"/>
                </a:cubicBezTo>
                <a:cubicBezTo>
                  <a:pt x="1124" y="511"/>
                  <a:pt x="1124" y="511"/>
                  <a:pt x="1124" y="511"/>
                </a:cubicBezTo>
                <a:cubicBezTo>
                  <a:pt x="1136" y="520"/>
                  <a:pt x="1136" y="520"/>
                  <a:pt x="1136" y="520"/>
                </a:cubicBezTo>
                <a:cubicBezTo>
                  <a:pt x="1142" y="545"/>
                  <a:pt x="1142" y="545"/>
                  <a:pt x="1142" y="545"/>
                </a:cubicBezTo>
                <a:cubicBezTo>
                  <a:pt x="1153" y="548"/>
                  <a:pt x="1153" y="548"/>
                  <a:pt x="1153" y="548"/>
                </a:cubicBezTo>
                <a:cubicBezTo>
                  <a:pt x="1150" y="530"/>
                  <a:pt x="1150" y="530"/>
                  <a:pt x="1150" y="530"/>
                </a:cubicBezTo>
                <a:cubicBezTo>
                  <a:pt x="1166" y="540"/>
                  <a:pt x="1166" y="540"/>
                  <a:pt x="1166" y="540"/>
                </a:cubicBezTo>
                <a:cubicBezTo>
                  <a:pt x="1167" y="532"/>
                  <a:pt x="1167" y="532"/>
                  <a:pt x="1167" y="532"/>
                </a:cubicBezTo>
                <a:cubicBezTo>
                  <a:pt x="1159" y="522"/>
                  <a:pt x="1159" y="522"/>
                  <a:pt x="1159" y="522"/>
                </a:cubicBezTo>
                <a:cubicBezTo>
                  <a:pt x="1165" y="505"/>
                  <a:pt x="1165" y="505"/>
                  <a:pt x="1165" y="505"/>
                </a:cubicBezTo>
                <a:cubicBezTo>
                  <a:pt x="1174" y="513"/>
                  <a:pt x="1174" y="513"/>
                  <a:pt x="1174" y="513"/>
                </a:cubicBezTo>
                <a:cubicBezTo>
                  <a:pt x="1173" y="501"/>
                  <a:pt x="1173" y="501"/>
                  <a:pt x="1173" y="501"/>
                </a:cubicBezTo>
                <a:cubicBezTo>
                  <a:pt x="1165" y="488"/>
                  <a:pt x="1165" y="488"/>
                  <a:pt x="1165" y="488"/>
                </a:cubicBezTo>
                <a:cubicBezTo>
                  <a:pt x="1157" y="464"/>
                  <a:pt x="1157" y="464"/>
                  <a:pt x="1157" y="464"/>
                </a:cubicBezTo>
                <a:cubicBezTo>
                  <a:pt x="1166" y="466"/>
                  <a:pt x="1166" y="466"/>
                  <a:pt x="1166" y="466"/>
                </a:cubicBezTo>
                <a:cubicBezTo>
                  <a:pt x="1175" y="482"/>
                  <a:pt x="1175" y="482"/>
                  <a:pt x="1175" y="482"/>
                </a:cubicBezTo>
                <a:cubicBezTo>
                  <a:pt x="1181" y="502"/>
                  <a:pt x="1181" y="502"/>
                  <a:pt x="1181" y="502"/>
                </a:cubicBezTo>
                <a:cubicBezTo>
                  <a:pt x="1187" y="496"/>
                  <a:pt x="1187" y="496"/>
                  <a:pt x="1187" y="496"/>
                </a:cubicBezTo>
                <a:cubicBezTo>
                  <a:pt x="1185" y="481"/>
                  <a:pt x="1185" y="481"/>
                  <a:pt x="1185" y="481"/>
                </a:cubicBezTo>
                <a:cubicBezTo>
                  <a:pt x="1189" y="464"/>
                  <a:pt x="1189" y="464"/>
                  <a:pt x="1189" y="464"/>
                </a:cubicBezTo>
                <a:cubicBezTo>
                  <a:pt x="1195" y="451"/>
                  <a:pt x="1195" y="451"/>
                  <a:pt x="1195" y="451"/>
                </a:cubicBezTo>
                <a:cubicBezTo>
                  <a:pt x="1201" y="462"/>
                  <a:pt x="1201" y="462"/>
                  <a:pt x="1201" y="462"/>
                </a:cubicBezTo>
                <a:cubicBezTo>
                  <a:pt x="1213" y="450"/>
                  <a:pt x="1213" y="450"/>
                  <a:pt x="1213" y="450"/>
                </a:cubicBezTo>
                <a:cubicBezTo>
                  <a:pt x="1221" y="460"/>
                  <a:pt x="1221" y="460"/>
                  <a:pt x="1221" y="460"/>
                </a:cubicBezTo>
                <a:cubicBezTo>
                  <a:pt x="1222" y="449"/>
                  <a:pt x="1222" y="449"/>
                  <a:pt x="1222" y="449"/>
                </a:cubicBezTo>
                <a:cubicBezTo>
                  <a:pt x="1200" y="431"/>
                  <a:pt x="1200" y="431"/>
                  <a:pt x="1200" y="431"/>
                </a:cubicBezTo>
                <a:cubicBezTo>
                  <a:pt x="1201" y="426"/>
                  <a:pt x="1201" y="426"/>
                  <a:pt x="1201" y="426"/>
                </a:cubicBezTo>
                <a:cubicBezTo>
                  <a:pt x="1210" y="429"/>
                  <a:pt x="1223" y="432"/>
                  <a:pt x="1233" y="434"/>
                </a:cubicBezTo>
                <a:cubicBezTo>
                  <a:pt x="1257" y="454"/>
                  <a:pt x="1257" y="454"/>
                  <a:pt x="1257" y="454"/>
                </a:cubicBezTo>
                <a:cubicBezTo>
                  <a:pt x="1259" y="449"/>
                  <a:pt x="1259" y="449"/>
                  <a:pt x="1259" y="449"/>
                </a:cubicBezTo>
                <a:cubicBezTo>
                  <a:pt x="1234" y="426"/>
                  <a:pt x="1234" y="426"/>
                  <a:pt x="1234" y="426"/>
                </a:cubicBezTo>
                <a:cubicBezTo>
                  <a:pt x="1214" y="401"/>
                  <a:pt x="1214" y="401"/>
                  <a:pt x="1214" y="401"/>
                </a:cubicBezTo>
                <a:cubicBezTo>
                  <a:pt x="1218" y="398"/>
                  <a:pt x="1218" y="398"/>
                  <a:pt x="1218" y="398"/>
                </a:cubicBezTo>
                <a:cubicBezTo>
                  <a:pt x="1204" y="374"/>
                  <a:pt x="1204" y="374"/>
                  <a:pt x="1204" y="374"/>
                </a:cubicBezTo>
                <a:cubicBezTo>
                  <a:pt x="1213" y="373"/>
                  <a:pt x="1213" y="373"/>
                  <a:pt x="1213" y="373"/>
                </a:cubicBezTo>
                <a:cubicBezTo>
                  <a:pt x="1219" y="381"/>
                  <a:pt x="1225" y="389"/>
                  <a:pt x="1231" y="398"/>
                </a:cubicBezTo>
                <a:cubicBezTo>
                  <a:pt x="1240" y="406"/>
                  <a:pt x="1240" y="406"/>
                  <a:pt x="1240" y="406"/>
                </a:cubicBezTo>
                <a:cubicBezTo>
                  <a:pt x="1254" y="423"/>
                  <a:pt x="1254" y="423"/>
                  <a:pt x="1254" y="423"/>
                </a:cubicBezTo>
                <a:cubicBezTo>
                  <a:pt x="1270" y="440"/>
                  <a:pt x="1270" y="440"/>
                  <a:pt x="1270" y="440"/>
                </a:cubicBezTo>
                <a:cubicBezTo>
                  <a:pt x="1282" y="470"/>
                  <a:pt x="1282" y="470"/>
                  <a:pt x="1282" y="470"/>
                </a:cubicBezTo>
                <a:cubicBezTo>
                  <a:pt x="1271" y="473"/>
                  <a:pt x="1271" y="473"/>
                  <a:pt x="1271" y="473"/>
                </a:cubicBezTo>
                <a:cubicBezTo>
                  <a:pt x="1278" y="479"/>
                  <a:pt x="1278" y="479"/>
                  <a:pt x="1278" y="479"/>
                </a:cubicBezTo>
                <a:cubicBezTo>
                  <a:pt x="1283" y="477"/>
                  <a:pt x="1287" y="476"/>
                  <a:pt x="1291" y="474"/>
                </a:cubicBezTo>
                <a:cubicBezTo>
                  <a:pt x="1283" y="450"/>
                  <a:pt x="1283" y="450"/>
                  <a:pt x="1283" y="450"/>
                </a:cubicBezTo>
                <a:cubicBezTo>
                  <a:pt x="1279" y="445"/>
                  <a:pt x="1276" y="439"/>
                  <a:pt x="1272" y="434"/>
                </a:cubicBezTo>
                <a:cubicBezTo>
                  <a:pt x="1275" y="429"/>
                  <a:pt x="1275" y="429"/>
                  <a:pt x="1275" y="429"/>
                </a:cubicBezTo>
                <a:cubicBezTo>
                  <a:pt x="1292" y="444"/>
                  <a:pt x="1292" y="444"/>
                  <a:pt x="1292" y="444"/>
                </a:cubicBezTo>
                <a:cubicBezTo>
                  <a:pt x="1293" y="444"/>
                  <a:pt x="1294" y="443"/>
                  <a:pt x="1295" y="443"/>
                </a:cubicBezTo>
                <a:cubicBezTo>
                  <a:pt x="1277" y="425"/>
                  <a:pt x="1277" y="425"/>
                  <a:pt x="1277" y="425"/>
                </a:cubicBezTo>
                <a:cubicBezTo>
                  <a:pt x="1264" y="421"/>
                  <a:pt x="1264" y="421"/>
                  <a:pt x="1264" y="421"/>
                </a:cubicBezTo>
                <a:cubicBezTo>
                  <a:pt x="1262" y="427"/>
                  <a:pt x="1262" y="427"/>
                  <a:pt x="1262" y="427"/>
                </a:cubicBezTo>
                <a:cubicBezTo>
                  <a:pt x="1259" y="424"/>
                  <a:pt x="1257" y="420"/>
                  <a:pt x="1254" y="416"/>
                </a:cubicBezTo>
                <a:cubicBezTo>
                  <a:pt x="1251" y="413"/>
                  <a:pt x="1249" y="409"/>
                  <a:pt x="1246" y="405"/>
                </a:cubicBezTo>
                <a:cubicBezTo>
                  <a:pt x="1239" y="400"/>
                  <a:pt x="1239" y="400"/>
                  <a:pt x="1239" y="400"/>
                </a:cubicBezTo>
                <a:cubicBezTo>
                  <a:pt x="1230" y="389"/>
                  <a:pt x="1230" y="389"/>
                  <a:pt x="1230" y="389"/>
                </a:cubicBezTo>
                <a:cubicBezTo>
                  <a:pt x="1230" y="384"/>
                  <a:pt x="1230" y="384"/>
                  <a:pt x="1230" y="384"/>
                </a:cubicBezTo>
                <a:cubicBezTo>
                  <a:pt x="1215" y="366"/>
                  <a:pt x="1215" y="366"/>
                  <a:pt x="1215" y="366"/>
                </a:cubicBezTo>
                <a:cubicBezTo>
                  <a:pt x="1218" y="368"/>
                  <a:pt x="1218" y="368"/>
                  <a:pt x="1218" y="368"/>
                </a:cubicBezTo>
                <a:cubicBezTo>
                  <a:pt x="1240" y="392"/>
                  <a:pt x="1240" y="392"/>
                  <a:pt x="1240" y="392"/>
                </a:cubicBezTo>
                <a:cubicBezTo>
                  <a:pt x="1245" y="394"/>
                  <a:pt x="1245" y="394"/>
                  <a:pt x="1245" y="394"/>
                </a:cubicBezTo>
                <a:cubicBezTo>
                  <a:pt x="1243" y="390"/>
                  <a:pt x="1240" y="387"/>
                  <a:pt x="1237" y="384"/>
                </a:cubicBezTo>
                <a:cubicBezTo>
                  <a:pt x="1232" y="373"/>
                  <a:pt x="1232" y="373"/>
                  <a:pt x="1232" y="373"/>
                </a:cubicBezTo>
                <a:cubicBezTo>
                  <a:pt x="1240" y="374"/>
                  <a:pt x="1240" y="374"/>
                  <a:pt x="1240" y="374"/>
                </a:cubicBezTo>
                <a:cubicBezTo>
                  <a:pt x="1250" y="381"/>
                  <a:pt x="1250" y="381"/>
                  <a:pt x="1250" y="381"/>
                </a:cubicBezTo>
                <a:cubicBezTo>
                  <a:pt x="1257" y="382"/>
                  <a:pt x="1257" y="382"/>
                  <a:pt x="1257" y="382"/>
                </a:cubicBezTo>
                <a:cubicBezTo>
                  <a:pt x="1273" y="400"/>
                  <a:pt x="1273" y="400"/>
                  <a:pt x="1273" y="400"/>
                </a:cubicBezTo>
                <a:cubicBezTo>
                  <a:pt x="1279" y="399"/>
                  <a:pt x="1279" y="399"/>
                  <a:pt x="1279" y="399"/>
                </a:cubicBezTo>
                <a:cubicBezTo>
                  <a:pt x="1251" y="370"/>
                  <a:pt x="1251" y="370"/>
                  <a:pt x="1251" y="370"/>
                </a:cubicBezTo>
                <a:cubicBezTo>
                  <a:pt x="1244" y="371"/>
                  <a:pt x="1244" y="371"/>
                  <a:pt x="1244" y="371"/>
                </a:cubicBezTo>
                <a:cubicBezTo>
                  <a:pt x="1232" y="362"/>
                  <a:pt x="1232" y="362"/>
                  <a:pt x="1232" y="362"/>
                </a:cubicBezTo>
                <a:cubicBezTo>
                  <a:pt x="1222" y="349"/>
                  <a:pt x="1222" y="349"/>
                  <a:pt x="1222" y="349"/>
                </a:cubicBezTo>
                <a:cubicBezTo>
                  <a:pt x="1234" y="343"/>
                  <a:pt x="1234" y="343"/>
                  <a:pt x="1234" y="343"/>
                </a:cubicBezTo>
                <a:cubicBezTo>
                  <a:pt x="1228" y="336"/>
                  <a:pt x="1228" y="336"/>
                  <a:pt x="1228" y="336"/>
                </a:cubicBezTo>
                <a:cubicBezTo>
                  <a:pt x="1219" y="334"/>
                  <a:pt x="1219" y="334"/>
                  <a:pt x="1219" y="334"/>
                </a:cubicBezTo>
                <a:cubicBezTo>
                  <a:pt x="1217" y="331"/>
                  <a:pt x="1214" y="329"/>
                  <a:pt x="1211" y="326"/>
                </a:cubicBezTo>
                <a:cubicBezTo>
                  <a:pt x="1210" y="321"/>
                  <a:pt x="1210" y="321"/>
                  <a:pt x="1210" y="321"/>
                </a:cubicBezTo>
                <a:cubicBezTo>
                  <a:pt x="1204" y="313"/>
                  <a:pt x="1204" y="313"/>
                  <a:pt x="1204" y="313"/>
                </a:cubicBezTo>
                <a:cubicBezTo>
                  <a:pt x="1207" y="307"/>
                  <a:pt x="1207" y="307"/>
                  <a:pt x="1207" y="307"/>
                </a:cubicBezTo>
                <a:cubicBezTo>
                  <a:pt x="1200" y="301"/>
                  <a:pt x="1200" y="301"/>
                  <a:pt x="1200" y="301"/>
                </a:cubicBezTo>
                <a:cubicBezTo>
                  <a:pt x="1200" y="292"/>
                  <a:pt x="1200" y="292"/>
                  <a:pt x="1200" y="292"/>
                </a:cubicBezTo>
                <a:cubicBezTo>
                  <a:pt x="1210" y="298"/>
                  <a:pt x="1210" y="298"/>
                  <a:pt x="1210" y="298"/>
                </a:cubicBezTo>
                <a:cubicBezTo>
                  <a:pt x="1209" y="294"/>
                  <a:pt x="1209" y="294"/>
                  <a:pt x="1209" y="294"/>
                </a:cubicBezTo>
                <a:cubicBezTo>
                  <a:pt x="1196" y="280"/>
                  <a:pt x="1196" y="280"/>
                  <a:pt x="1196" y="280"/>
                </a:cubicBezTo>
                <a:cubicBezTo>
                  <a:pt x="1184" y="269"/>
                  <a:pt x="1184" y="269"/>
                  <a:pt x="1184" y="269"/>
                </a:cubicBezTo>
                <a:cubicBezTo>
                  <a:pt x="1192" y="269"/>
                  <a:pt x="1192" y="269"/>
                  <a:pt x="1192" y="269"/>
                </a:cubicBezTo>
                <a:cubicBezTo>
                  <a:pt x="1201" y="277"/>
                  <a:pt x="1201" y="277"/>
                  <a:pt x="1201" y="277"/>
                </a:cubicBezTo>
                <a:cubicBezTo>
                  <a:pt x="1214" y="282"/>
                  <a:pt x="1214" y="282"/>
                  <a:pt x="1214" y="282"/>
                </a:cubicBezTo>
                <a:cubicBezTo>
                  <a:pt x="1211" y="272"/>
                  <a:pt x="1211" y="272"/>
                  <a:pt x="1211" y="272"/>
                </a:cubicBezTo>
                <a:cubicBezTo>
                  <a:pt x="1226" y="276"/>
                  <a:pt x="1226" y="276"/>
                  <a:pt x="1226" y="276"/>
                </a:cubicBezTo>
                <a:cubicBezTo>
                  <a:pt x="1242" y="285"/>
                  <a:pt x="1242" y="285"/>
                  <a:pt x="1242" y="285"/>
                </a:cubicBezTo>
                <a:cubicBezTo>
                  <a:pt x="1256" y="300"/>
                  <a:pt x="1256" y="300"/>
                  <a:pt x="1256" y="300"/>
                </a:cubicBezTo>
                <a:cubicBezTo>
                  <a:pt x="1261" y="312"/>
                  <a:pt x="1261" y="312"/>
                  <a:pt x="1261" y="312"/>
                </a:cubicBezTo>
                <a:cubicBezTo>
                  <a:pt x="1278" y="329"/>
                  <a:pt x="1278" y="329"/>
                  <a:pt x="1278" y="329"/>
                </a:cubicBezTo>
                <a:cubicBezTo>
                  <a:pt x="1284" y="333"/>
                  <a:pt x="1284" y="333"/>
                  <a:pt x="1284" y="333"/>
                </a:cubicBezTo>
                <a:cubicBezTo>
                  <a:pt x="1269" y="309"/>
                  <a:pt x="1269" y="309"/>
                  <a:pt x="1269" y="309"/>
                </a:cubicBezTo>
                <a:cubicBezTo>
                  <a:pt x="1272" y="304"/>
                  <a:pt x="1275" y="299"/>
                  <a:pt x="1278" y="295"/>
                </a:cubicBezTo>
                <a:cubicBezTo>
                  <a:pt x="1293" y="301"/>
                  <a:pt x="1293" y="301"/>
                  <a:pt x="1293" y="301"/>
                </a:cubicBezTo>
                <a:cubicBezTo>
                  <a:pt x="1288" y="290"/>
                  <a:pt x="1288" y="290"/>
                  <a:pt x="1288" y="290"/>
                </a:cubicBezTo>
                <a:cubicBezTo>
                  <a:pt x="1277" y="283"/>
                  <a:pt x="1277" y="283"/>
                  <a:pt x="1277" y="283"/>
                </a:cubicBezTo>
                <a:cubicBezTo>
                  <a:pt x="1285" y="277"/>
                  <a:pt x="1285" y="277"/>
                  <a:pt x="1285" y="277"/>
                </a:cubicBezTo>
                <a:cubicBezTo>
                  <a:pt x="1299" y="283"/>
                  <a:pt x="1299" y="283"/>
                  <a:pt x="1299" y="283"/>
                </a:cubicBezTo>
                <a:cubicBezTo>
                  <a:pt x="1311" y="292"/>
                  <a:pt x="1311" y="292"/>
                  <a:pt x="1311" y="292"/>
                </a:cubicBezTo>
                <a:cubicBezTo>
                  <a:pt x="1338" y="296"/>
                  <a:pt x="1338" y="296"/>
                  <a:pt x="1338" y="296"/>
                </a:cubicBezTo>
                <a:cubicBezTo>
                  <a:pt x="1327" y="288"/>
                  <a:pt x="1327" y="288"/>
                  <a:pt x="1327" y="288"/>
                </a:cubicBezTo>
                <a:cubicBezTo>
                  <a:pt x="1338" y="281"/>
                  <a:pt x="1338" y="281"/>
                  <a:pt x="1338" y="281"/>
                </a:cubicBezTo>
                <a:cubicBezTo>
                  <a:pt x="1334" y="274"/>
                  <a:pt x="1334" y="274"/>
                  <a:pt x="1334" y="274"/>
                </a:cubicBezTo>
                <a:cubicBezTo>
                  <a:pt x="1314" y="267"/>
                  <a:pt x="1314" y="267"/>
                  <a:pt x="1314" y="267"/>
                </a:cubicBezTo>
                <a:cubicBezTo>
                  <a:pt x="1304" y="259"/>
                  <a:pt x="1304" y="259"/>
                  <a:pt x="1304" y="259"/>
                </a:cubicBezTo>
                <a:cubicBezTo>
                  <a:pt x="1314" y="256"/>
                  <a:pt x="1314" y="256"/>
                  <a:pt x="1314" y="256"/>
                </a:cubicBezTo>
                <a:cubicBezTo>
                  <a:pt x="1317" y="257"/>
                  <a:pt x="1320" y="258"/>
                  <a:pt x="1323" y="259"/>
                </a:cubicBezTo>
                <a:cubicBezTo>
                  <a:pt x="1326" y="258"/>
                  <a:pt x="1326" y="258"/>
                  <a:pt x="1326" y="258"/>
                </a:cubicBezTo>
                <a:cubicBezTo>
                  <a:pt x="1318" y="253"/>
                  <a:pt x="1318" y="253"/>
                  <a:pt x="1318" y="253"/>
                </a:cubicBezTo>
                <a:cubicBezTo>
                  <a:pt x="1324" y="249"/>
                  <a:pt x="1324" y="249"/>
                  <a:pt x="1324" y="249"/>
                </a:cubicBezTo>
                <a:cubicBezTo>
                  <a:pt x="1334" y="253"/>
                  <a:pt x="1334" y="253"/>
                  <a:pt x="1334" y="253"/>
                </a:cubicBezTo>
                <a:cubicBezTo>
                  <a:pt x="1346" y="250"/>
                  <a:pt x="1346" y="250"/>
                  <a:pt x="1346" y="250"/>
                </a:cubicBezTo>
                <a:cubicBezTo>
                  <a:pt x="1342" y="243"/>
                  <a:pt x="1342" y="243"/>
                  <a:pt x="1342" y="243"/>
                </a:cubicBezTo>
                <a:cubicBezTo>
                  <a:pt x="1348" y="232"/>
                  <a:pt x="1348" y="232"/>
                  <a:pt x="1348" y="232"/>
                </a:cubicBezTo>
                <a:cubicBezTo>
                  <a:pt x="1364" y="235"/>
                  <a:pt x="1364" y="235"/>
                  <a:pt x="1364" y="235"/>
                </a:cubicBezTo>
                <a:cubicBezTo>
                  <a:pt x="1360" y="228"/>
                  <a:pt x="1356" y="219"/>
                  <a:pt x="1352" y="212"/>
                </a:cubicBezTo>
                <a:cubicBezTo>
                  <a:pt x="1366" y="218"/>
                  <a:pt x="1366" y="218"/>
                  <a:pt x="1366" y="218"/>
                </a:cubicBezTo>
                <a:cubicBezTo>
                  <a:pt x="1368" y="212"/>
                  <a:pt x="1368" y="212"/>
                  <a:pt x="1368" y="212"/>
                </a:cubicBezTo>
                <a:cubicBezTo>
                  <a:pt x="1350" y="208"/>
                  <a:pt x="1350" y="208"/>
                  <a:pt x="1350" y="208"/>
                </a:cubicBezTo>
                <a:cubicBezTo>
                  <a:pt x="1346" y="193"/>
                  <a:pt x="1346" y="193"/>
                  <a:pt x="1346" y="193"/>
                </a:cubicBezTo>
                <a:cubicBezTo>
                  <a:pt x="1351" y="189"/>
                  <a:pt x="1358" y="184"/>
                  <a:pt x="1362" y="179"/>
                </a:cubicBezTo>
                <a:cubicBezTo>
                  <a:pt x="1358" y="175"/>
                  <a:pt x="1358" y="175"/>
                  <a:pt x="1358" y="175"/>
                </a:cubicBezTo>
                <a:cubicBezTo>
                  <a:pt x="1375" y="176"/>
                  <a:pt x="1375" y="176"/>
                  <a:pt x="1375" y="176"/>
                </a:cubicBezTo>
                <a:cubicBezTo>
                  <a:pt x="1376" y="174"/>
                  <a:pt x="1376" y="174"/>
                  <a:pt x="1376" y="174"/>
                </a:cubicBezTo>
                <a:cubicBezTo>
                  <a:pt x="1364" y="171"/>
                  <a:pt x="1364" y="171"/>
                  <a:pt x="1364" y="171"/>
                </a:cubicBezTo>
                <a:cubicBezTo>
                  <a:pt x="1366" y="159"/>
                  <a:pt x="1366" y="159"/>
                  <a:pt x="1366" y="159"/>
                </a:cubicBezTo>
                <a:cubicBezTo>
                  <a:pt x="1378" y="164"/>
                  <a:pt x="1378" y="164"/>
                  <a:pt x="1378" y="164"/>
                </a:cubicBezTo>
                <a:cubicBezTo>
                  <a:pt x="1381" y="168"/>
                  <a:pt x="1381" y="168"/>
                  <a:pt x="1381" y="168"/>
                </a:cubicBezTo>
                <a:cubicBezTo>
                  <a:pt x="1394" y="169"/>
                  <a:pt x="1394" y="169"/>
                  <a:pt x="1394" y="169"/>
                </a:cubicBezTo>
                <a:cubicBezTo>
                  <a:pt x="1399" y="174"/>
                  <a:pt x="1399" y="174"/>
                  <a:pt x="1399" y="174"/>
                </a:cubicBezTo>
                <a:cubicBezTo>
                  <a:pt x="1399" y="180"/>
                  <a:pt x="1399" y="180"/>
                  <a:pt x="1399" y="180"/>
                </a:cubicBezTo>
                <a:cubicBezTo>
                  <a:pt x="1393" y="181"/>
                  <a:pt x="1393" y="181"/>
                  <a:pt x="1393" y="181"/>
                </a:cubicBezTo>
                <a:cubicBezTo>
                  <a:pt x="1398" y="189"/>
                  <a:pt x="1398" y="189"/>
                  <a:pt x="1398" y="189"/>
                </a:cubicBezTo>
                <a:cubicBezTo>
                  <a:pt x="1385" y="186"/>
                  <a:pt x="1385" y="186"/>
                  <a:pt x="1385" y="186"/>
                </a:cubicBezTo>
                <a:cubicBezTo>
                  <a:pt x="1396" y="192"/>
                  <a:pt x="1396" y="192"/>
                  <a:pt x="1396" y="192"/>
                </a:cubicBezTo>
                <a:cubicBezTo>
                  <a:pt x="1405" y="193"/>
                  <a:pt x="1405" y="193"/>
                  <a:pt x="1405" y="193"/>
                </a:cubicBezTo>
                <a:cubicBezTo>
                  <a:pt x="1418" y="200"/>
                  <a:pt x="1418" y="200"/>
                  <a:pt x="1418" y="200"/>
                </a:cubicBezTo>
                <a:cubicBezTo>
                  <a:pt x="1427" y="197"/>
                  <a:pt x="1427" y="197"/>
                  <a:pt x="1427" y="197"/>
                </a:cubicBezTo>
                <a:cubicBezTo>
                  <a:pt x="1441" y="204"/>
                  <a:pt x="1441" y="204"/>
                  <a:pt x="1441" y="204"/>
                </a:cubicBezTo>
                <a:cubicBezTo>
                  <a:pt x="1439" y="208"/>
                  <a:pt x="1439" y="208"/>
                  <a:pt x="1439" y="208"/>
                </a:cubicBezTo>
                <a:cubicBezTo>
                  <a:pt x="1459" y="225"/>
                  <a:pt x="1459" y="225"/>
                  <a:pt x="1459" y="225"/>
                </a:cubicBezTo>
                <a:cubicBezTo>
                  <a:pt x="1470" y="230"/>
                  <a:pt x="1470" y="230"/>
                  <a:pt x="1470" y="230"/>
                </a:cubicBezTo>
                <a:cubicBezTo>
                  <a:pt x="1485" y="244"/>
                  <a:pt x="1485" y="244"/>
                  <a:pt x="1485" y="244"/>
                </a:cubicBezTo>
                <a:cubicBezTo>
                  <a:pt x="1480" y="244"/>
                  <a:pt x="1480" y="244"/>
                  <a:pt x="1480" y="244"/>
                </a:cubicBezTo>
                <a:cubicBezTo>
                  <a:pt x="1494" y="257"/>
                  <a:pt x="1494" y="257"/>
                  <a:pt x="1494" y="257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96" y="262"/>
                  <a:pt x="1496" y="262"/>
                  <a:pt x="1496" y="262"/>
                </a:cubicBezTo>
                <a:cubicBezTo>
                  <a:pt x="1497" y="264"/>
                  <a:pt x="1498" y="266"/>
                  <a:pt x="1499" y="268"/>
                </a:cubicBezTo>
                <a:cubicBezTo>
                  <a:pt x="1515" y="278"/>
                  <a:pt x="1515" y="278"/>
                  <a:pt x="1515" y="278"/>
                </a:cubicBezTo>
                <a:cubicBezTo>
                  <a:pt x="1520" y="279"/>
                  <a:pt x="1520" y="279"/>
                  <a:pt x="1520" y="279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30" y="283"/>
                  <a:pt x="1530" y="283"/>
                  <a:pt x="1530" y="283"/>
                </a:cubicBezTo>
                <a:cubicBezTo>
                  <a:pt x="1533" y="280"/>
                  <a:pt x="1533" y="280"/>
                  <a:pt x="1533" y="280"/>
                </a:cubicBezTo>
                <a:cubicBezTo>
                  <a:pt x="1535" y="282"/>
                  <a:pt x="1538" y="284"/>
                  <a:pt x="1541" y="286"/>
                </a:cubicBezTo>
                <a:cubicBezTo>
                  <a:pt x="1540" y="289"/>
                  <a:pt x="1540" y="289"/>
                  <a:pt x="1540" y="289"/>
                </a:cubicBezTo>
                <a:cubicBezTo>
                  <a:pt x="1550" y="296"/>
                  <a:pt x="1550" y="296"/>
                  <a:pt x="1550" y="296"/>
                </a:cubicBezTo>
                <a:cubicBezTo>
                  <a:pt x="1554" y="297"/>
                  <a:pt x="1554" y="297"/>
                  <a:pt x="1554" y="297"/>
                </a:cubicBezTo>
                <a:cubicBezTo>
                  <a:pt x="1560" y="302"/>
                  <a:pt x="1560" y="302"/>
                  <a:pt x="1560" y="302"/>
                </a:cubicBezTo>
                <a:cubicBezTo>
                  <a:pt x="1563" y="308"/>
                  <a:pt x="1563" y="308"/>
                  <a:pt x="1563" y="308"/>
                </a:cubicBezTo>
                <a:cubicBezTo>
                  <a:pt x="1576" y="318"/>
                  <a:pt x="1576" y="318"/>
                  <a:pt x="1576" y="318"/>
                </a:cubicBezTo>
                <a:cubicBezTo>
                  <a:pt x="1581" y="324"/>
                  <a:pt x="1581" y="324"/>
                  <a:pt x="1581" y="324"/>
                </a:cubicBezTo>
                <a:cubicBezTo>
                  <a:pt x="1597" y="339"/>
                  <a:pt x="1597" y="339"/>
                  <a:pt x="1597" y="339"/>
                </a:cubicBezTo>
                <a:cubicBezTo>
                  <a:pt x="1604" y="350"/>
                  <a:pt x="1604" y="350"/>
                  <a:pt x="1604" y="350"/>
                </a:cubicBezTo>
                <a:cubicBezTo>
                  <a:pt x="1599" y="345"/>
                  <a:pt x="1593" y="340"/>
                  <a:pt x="1587" y="335"/>
                </a:cubicBezTo>
                <a:cubicBezTo>
                  <a:pt x="1578" y="333"/>
                  <a:pt x="1578" y="333"/>
                  <a:pt x="1578" y="333"/>
                </a:cubicBezTo>
                <a:cubicBezTo>
                  <a:pt x="1543" y="313"/>
                  <a:pt x="1543" y="313"/>
                  <a:pt x="1543" y="313"/>
                </a:cubicBezTo>
                <a:cubicBezTo>
                  <a:pt x="1527" y="300"/>
                  <a:pt x="1527" y="300"/>
                  <a:pt x="1527" y="300"/>
                </a:cubicBezTo>
                <a:cubicBezTo>
                  <a:pt x="1523" y="293"/>
                  <a:pt x="1523" y="293"/>
                  <a:pt x="1523" y="293"/>
                </a:cubicBezTo>
                <a:cubicBezTo>
                  <a:pt x="1489" y="267"/>
                  <a:pt x="1489" y="267"/>
                  <a:pt x="1489" y="267"/>
                </a:cubicBezTo>
                <a:cubicBezTo>
                  <a:pt x="1482" y="260"/>
                  <a:pt x="1482" y="260"/>
                  <a:pt x="1482" y="260"/>
                </a:cubicBezTo>
                <a:cubicBezTo>
                  <a:pt x="1478" y="258"/>
                  <a:pt x="1475" y="257"/>
                  <a:pt x="1471" y="255"/>
                </a:cubicBezTo>
                <a:cubicBezTo>
                  <a:pt x="1461" y="249"/>
                  <a:pt x="1461" y="249"/>
                  <a:pt x="1461" y="249"/>
                </a:cubicBezTo>
                <a:cubicBezTo>
                  <a:pt x="1470" y="260"/>
                  <a:pt x="1470" y="260"/>
                  <a:pt x="1470" y="260"/>
                </a:cubicBezTo>
                <a:cubicBezTo>
                  <a:pt x="1480" y="262"/>
                  <a:pt x="1480" y="262"/>
                  <a:pt x="1480" y="262"/>
                </a:cubicBezTo>
                <a:cubicBezTo>
                  <a:pt x="1491" y="274"/>
                  <a:pt x="1491" y="274"/>
                  <a:pt x="1491" y="274"/>
                </a:cubicBezTo>
                <a:cubicBezTo>
                  <a:pt x="1491" y="277"/>
                  <a:pt x="1491" y="277"/>
                  <a:pt x="1491" y="277"/>
                </a:cubicBezTo>
                <a:cubicBezTo>
                  <a:pt x="1482" y="273"/>
                  <a:pt x="1482" y="273"/>
                  <a:pt x="1482" y="273"/>
                </a:cubicBezTo>
                <a:cubicBezTo>
                  <a:pt x="1481" y="278"/>
                  <a:pt x="1481" y="278"/>
                  <a:pt x="1481" y="278"/>
                </a:cubicBezTo>
                <a:cubicBezTo>
                  <a:pt x="1489" y="288"/>
                  <a:pt x="1489" y="288"/>
                  <a:pt x="1489" y="288"/>
                </a:cubicBezTo>
                <a:cubicBezTo>
                  <a:pt x="1513" y="303"/>
                  <a:pt x="1513" y="303"/>
                  <a:pt x="1513" y="303"/>
                </a:cubicBezTo>
                <a:cubicBezTo>
                  <a:pt x="1516" y="302"/>
                  <a:pt x="1516" y="302"/>
                  <a:pt x="1516" y="302"/>
                </a:cubicBezTo>
                <a:cubicBezTo>
                  <a:pt x="1522" y="306"/>
                  <a:pt x="1522" y="306"/>
                  <a:pt x="1522" y="306"/>
                </a:cubicBezTo>
                <a:cubicBezTo>
                  <a:pt x="1521" y="313"/>
                  <a:pt x="1521" y="313"/>
                  <a:pt x="1521" y="313"/>
                </a:cubicBezTo>
                <a:cubicBezTo>
                  <a:pt x="1527" y="322"/>
                  <a:pt x="1527" y="322"/>
                  <a:pt x="1527" y="322"/>
                </a:cubicBezTo>
                <a:cubicBezTo>
                  <a:pt x="1525" y="321"/>
                  <a:pt x="1522" y="319"/>
                  <a:pt x="1520" y="318"/>
                </a:cubicBezTo>
                <a:cubicBezTo>
                  <a:pt x="1517" y="324"/>
                  <a:pt x="1517" y="324"/>
                  <a:pt x="1517" y="324"/>
                </a:cubicBezTo>
                <a:cubicBezTo>
                  <a:pt x="1526" y="332"/>
                  <a:pt x="1526" y="332"/>
                  <a:pt x="1526" y="332"/>
                </a:cubicBezTo>
                <a:cubicBezTo>
                  <a:pt x="1526" y="354"/>
                  <a:pt x="1526" y="354"/>
                  <a:pt x="1526" y="354"/>
                </a:cubicBezTo>
                <a:cubicBezTo>
                  <a:pt x="1542" y="372"/>
                  <a:pt x="1563" y="396"/>
                  <a:pt x="1578" y="415"/>
                </a:cubicBezTo>
                <a:cubicBezTo>
                  <a:pt x="1584" y="413"/>
                  <a:pt x="1584" y="413"/>
                  <a:pt x="1584" y="413"/>
                </a:cubicBezTo>
                <a:cubicBezTo>
                  <a:pt x="1595" y="421"/>
                  <a:pt x="1595" y="421"/>
                  <a:pt x="1595" y="421"/>
                </a:cubicBezTo>
                <a:cubicBezTo>
                  <a:pt x="1597" y="418"/>
                  <a:pt x="1597" y="418"/>
                  <a:pt x="1597" y="418"/>
                </a:cubicBezTo>
                <a:cubicBezTo>
                  <a:pt x="1586" y="406"/>
                  <a:pt x="1586" y="406"/>
                  <a:pt x="1586" y="406"/>
                </a:cubicBezTo>
                <a:cubicBezTo>
                  <a:pt x="1586" y="404"/>
                  <a:pt x="1586" y="401"/>
                  <a:pt x="1586" y="399"/>
                </a:cubicBezTo>
                <a:cubicBezTo>
                  <a:pt x="1601" y="407"/>
                  <a:pt x="1601" y="407"/>
                  <a:pt x="1601" y="407"/>
                </a:cubicBezTo>
                <a:cubicBezTo>
                  <a:pt x="1608" y="409"/>
                  <a:pt x="1608" y="409"/>
                  <a:pt x="1608" y="409"/>
                </a:cubicBezTo>
                <a:cubicBezTo>
                  <a:pt x="1583" y="387"/>
                  <a:pt x="1583" y="387"/>
                  <a:pt x="1583" y="387"/>
                </a:cubicBezTo>
                <a:cubicBezTo>
                  <a:pt x="1601" y="396"/>
                  <a:pt x="1601" y="396"/>
                  <a:pt x="1601" y="396"/>
                </a:cubicBezTo>
                <a:cubicBezTo>
                  <a:pt x="1614" y="406"/>
                  <a:pt x="1614" y="406"/>
                  <a:pt x="1614" y="406"/>
                </a:cubicBezTo>
                <a:cubicBezTo>
                  <a:pt x="1628" y="413"/>
                  <a:pt x="1628" y="413"/>
                  <a:pt x="1628" y="413"/>
                </a:cubicBezTo>
                <a:cubicBezTo>
                  <a:pt x="1637" y="417"/>
                  <a:pt x="1637" y="417"/>
                  <a:pt x="1637" y="417"/>
                </a:cubicBezTo>
                <a:cubicBezTo>
                  <a:pt x="1641" y="424"/>
                  <a:pt x="1641" y="424"/>
                  <a:pt x="1641" y="424"/>
                </a:cubicBezTo>
                <a:cubicBezTo>
                  <a:pt x="1636" y="422"/>
                  <a:pt x="1636" y="422"/>
                  <a:pt x="1636" y="422"/>
                </a:cubicBezTo>
                <a:cubicBezTo>
                  <a:pt x="1635" y="424"/>
                  <a:pt x="1635" y="424"/>
                  <a:pt x="1635" y="424"/>
                </a:cubicBezTo>
                <a:cubicBezTo>
                  <a:pt x="1648" y="435"/>
                  <a:pt x="1648" y="435"/>
                  <a:pt x="1648" y="435"/>
                </a:cubicBezTo>
                <a:cubicBezTo>
                  <a:pt x="1652" y="436"/>
                  <a:pt x="1652" y="436"/>
                  <a:pt x="1652" y="436"/>
                </a:cubicBezTo>
                <a:cubicBezTo>
                  <a:pt x="1662" y="447"/>
                  <a:pt x="1662" y="447"/>
                  <a:pt x="1662" y="447"/>
                </a:cubicBezTo>
                <a:cubicBezTo>
                  <a:pt x="1664" y="453"/>
                  <a:pt x="1664" y="453"/>
                  <a:pt x="1664" y="453"/>
                </a:cubicBezTo>
                <a:cubicBezTo>
                  <a:pt x="1677" y="457"/>
                  <a:pt x="1677" y="457"/>
                  <a:pt x="1677" y="457"/>
                </a:cubicBezTo>
                <a:cubicBezTo>
                  <a:pt x="1677" y="454"/>
                  <a:pt x="1676" y="451"/>
                  <a:pt x="1675" y="448"/>
                </a:cubicBezTo>
                <a:cubicBezTo>
                  <a:pt x="1683" y="457"/>
                  <a:pt x="1683" y="457"/>
                  <a:pt x="1683" y="457"/>
                </a:cubicBezTo>
                <a:cubicBezTo>
                  <a:pt x="1688" y="467"/>
                  <a:pt x="1688" y="467"/>
                  <a:pt x="1688" y="467"/>
                </a:cubicBezTo>
                <a:cubicBezTo>
                  <a:pt x="1695" y="481"/>
                  <a:pt x="1695" y="481"/>
                  <a:pt x="1695" y="481"/>
                </a:cubicBezTo>
                <a:cubicBezTo>
                  <a:pt x="1693" y="482"/>
                  <a:pt x="1693" y="482"/>
                  <a:pt x="1693" y="482"/>
                </a:cubicBezTo>
                <a:cubicBezTo>
                  <a:pt x="1693" y="485"/>
                  <a:pt x="1694" y="487"/>
                  <a:pt x="1694" y="490"/>
                </a:cubicBezTo>
                <a:cubicBezTo>
                  <a:pt x="1701" y="496"/>
                  <a:pt x="1701" y="496"/>
                  <a:pt x="1701" y="496"/>
                </a:cubicBezTo>
                <a:cubicBezTo>
                  <a:pt x="1714" y="508"/>
                  <a:pt x="1714" y="508"/>
                  <a:pt x="1714" y="508"/>
                </a:cubicBezTo>
                <a:cubicBezTo>
                  <a:pt x="1724" y="527"/>
                  <a:pt x="1724" y="527"/>
                  <a:pt x="1724" y="527"/>
                </a:cubicBezTo>
                <a:cubicBezTo>
                  <a:pt x="1741" y="553"/>
                  <a:pt x="1741" y="553"/>
                  <a:pt x="1741" y="553"/>
                </a:cubicBezTo>
                <a:cubicBezTo>
                  <a:pt x="1745" y="572"/>
                  <a:pt x="1745" y="572"/>
                  <a:pt x="1745" y="572"/>
                </a:cubicBezTo>
                <a:cubicBezTo>
                  <a:pt x="1748" y="584"/>
                  <a:pt x="1748" y="584"/>
                  <a:pt x="1748" y="584"/>
                </a:cubicBezTo>
                <a:cubicBezTo>
                  <a:pt x="1752" y="596"/>
                  <a:pt x="1752" y="596"/>
                  <a:pt x="1752" y="596"/>
                </a:cubicBezTo>
                <a:cubicBezTo>
                  <a:pt x="1751" y="600"/>
                  <a:pt x="1751" y="600"/>
                  <a:pt x="1751" y="600"/>
                </a:cubicBezTo>
                <a:cubicBezTo>
                  <a:pt x="1747" y="590"/>
                  <a:pt x="1747" y="590"/>
                  <a:pt x="1747" y="590"/>
                </a:cubicBezTo>
                <a:cubicBezTo>
                  <a:pt x="1747" y="593"/>
                  <a:pt x="1748" y="596"/>
                  <a:pt x="1748" y="599"/>
                </a:cubicBezTo>
                <a:cubicBezTo>
                  <a:pt x="1753" y="619"/>
                  <a:pt x="1753" y="619"/>
                  <a:pt x="1753" y="619"/>
                </a:cubicBezTo>
                <a:cubicBezTo>
                  <a:pt x="1763" y="639"/>
                  <a:pt x="1763" y="639"/>
                  <a:pt x="1763" y="639"/>
                </a:cubicBezTo>
                <a:cubicBezTo>
                  <a:pt x="1768" y="655"/>
                  <a:pt x="1768" y="655"/>
                  <a:pt x="1768" y="655"/>
                </a:cubicBezTo>
                <a:cubicBezTo>
                  <a:pt x="1768" y="659"/>
                  <a:pt x="1768" y="659"/>
                  <a:pt x="1768" y="659"/>
                </a:cubicBezTo>
                <a:cubicBezTo>
                  <a:pt x="1766" y="655"/>
                  <a:pt x="1764" y="651"/>
                  <a:pt x="1762" y="647"/>
                </a:cubicBezTo>
                <a:cubicBezTo>
                  <a:pt x="1755" y="635"/>
                  <a:pt x="1755" y="635"/>
                  <a:pt x="1755" y="635"/>
                </a:cubicBezTo>
                <a:cubicBezTo>
                  <a:pt x="1748" y="608"/>
                  <a:pt x="1748" y="608"/>
                  <a:pt x="1748" y="608"/>
                </a:cubicBezTo>
                <a:cubicBezTo>
                  <a:pt x="1741" y="585"/>
                  <a:pt x="1741" y="585"/>
                  <a:pt x="1741" y="585"/>
                </a:cubicBezTo>
                <a:cubicBezTo>
                  <a:pt x="1737" y="569"/>
                  <a:pt x="1737" y="569"/>
                  <a:pt x="1737" y="569"/>
                </a:cubicBezTo>
                <a:cubicBezTo>
                  <a:pt x="1729" y="554"/>
                  <a:pt x="1729" y="554"/>
                  <a:pt x="1729" y="554"/>
                </a:cubicBezTo>
                <a:cubicBezTo>
                  <a:pt x="1727" y="548"/>
                  <a:pt x="1727" y="548"/>
                  <a:pt x="1727" y="548"/>
                </a:cubicBezTo>
                <a:cubicBezTo>
                  <a:pt x="1734" y="558"/>
                  <a:pt x="1734" y="558"/>
                  <a:pt x="1734" y="558"/>
                </a:cubicBezTo>
                <a:cubicBezTo>
                  <a:pt x="1727" y="540"/>
                  <a:pt x="1727" y="540"/>
                  <a:pt x="1727" y="540"/>
                </a:cubicBezTo>
                <a:cubicBezTo>
                  <a:pt x="1723" y="536"/>
                  <a:pt x="1723" y="536"/>
                  <a:pt x="1723" y="536"/>
                </a:cubicBezTo>
                <a:cubicBezTo>
                  <a:pt x="1717" y="524"/>
                  <a:pt x="1717" y="524"/>
                  <a:pt x="1717" y="524"/>
                </a:cubicBezTo>
                <a:cubicBezTo>
                  <a:pt x="1705" y="505"/>
                  <a:pt x="1705" y="505"/>
                  <a:pt x="1705" y="505"/>
                </a:cubicBezTo>
                <a:cubicBezTo>
                  <a:pt x="1701" y="498"/>
                  <a:pt x="1701" y="498"/>
                  <a:pt x="1701" y="498"/>
                </a:cubicBezTo>
                <a:cubicBezTo>
                  <a:pt x="1699" y="497"/>
                  <a:pt x="1699" y="497"/>
                  <a:pt x="1699" y="497"/>
                </a:cubicBezTo>
                <a:cubicBezTo>
                  <a:pt x="1699" y="499"/>
                  <a:pt x="1699" y="501"/>
                  <a:pt x="1700" y="502"/>
                </a:cubicBezTo>
                <a:cubicBezTo>
                  <a:pt x="1688" y="487"/>
                  <a:pt x="1688" y="487"/>
                  <a:pt x="1688" y="487"/>
                </a:cubicBezTo>
                <a:cubicBezTo>
                  <a:pt x="1683" y="475"/>
                  <a:pt x="1683" y="475"/>
                  <a:pt x="1683" y="475"/>
                </a:cubicBezTo>
                <a:cubicBezTo>
                  <a:pt x="1671" y="462"/>
                  <a:pt x="1671" y="462"/>
                  <a:pt x="1671" y="462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43" y="437"/>
                  <a:pt x="1643" y="437"/>
                  <a:pt x="1643" y="437"/>
                </a:cubicBezTo>
                <a:cubicBezTo>
                  <a:pt x="1622" y="417"/>
                  <a:pt x="1622" y="417"/>
                  <a:pt x="1622" y="417"/>
                </a:cubicBezTo>
                <a:cubicBezTo>
                  <a:pt x="1612" y="413"/>
                  <a:pt x="1612" y="413"/>
                  <a:pt x="1612" y="413"/>
                </a:cubicBezTo>
                <a:cubicBezTo>
                  <a:pt x="1624" y="427"/>
                  <a:pt x="1624" y="427"/>
                  <a:pt x="1624" y="427"/>
                </a:cubicBezTo>
                <a:cubicBezTo>
                  <a:pt x="1646" y="445"/>
                  <a:pt x="1646" y="445"/>
                  <a:pt x="1646" y="445"/>
                </a:cubicBezTo>
                <a:cubicBezTo>
                  <a:pt x="1658" y="464"/>
                  <a:pt x="1675" y="489"/>
                  <a:pt x="1687" y="508"/>
                </a:cubicBezTo>
                <a:cubicBezTo>
                  <a:pt x="1696" y="533"/>
                  <a:pt x="1696" y="533"/>
                  <a:pt x="1696" y="533"/>
                </a:cubicBezTo>
                <a:cubicBezTo>
                  <a:pt x="1691" y="533"/>
                  <a:pt x="1691" y="533"/>
                  <a:pt x="1691" y="533"/>
                </a:cubicBezTo>
                <a:cubicBezTo>
                  <a:pt x="1696" y="548"/>
                  <a:pt x="1696" y="548"/>
                  <a:pt x="1696" y="548"/>
                </a:cubicBezTo>
                <a:cubicBezTo>
                  <a:pt x="1701" y="555"/>
                  <a:pt x="1706" y="562"/>
                  <a:pt x="1710" y="569"/>
                </a:cubicBezTo>
                <a:cubicBezTo>
                  <a:pt x="1713" y="584"/>
                  <a:pt x="1713" y="584"/>
                  <a:pt x="1713" y="584"/>
                </a:cubicBezTo>
                <a:cubicBezTo>
                  <a:pt x="1720" y="593"/>
                  <a:pt x="1720" y="593"/>
                  <a:pt x="1720" y="593"/>
                </a:cubicBezTo>
                <a:cubicBezTo>
                  <a:pt x="1733" y="601"/>
                  <a:pt x="1733" y="601"/>
                  <a:pt x="1733" y="601"/>
                </a:cubicBezTo>
                <a:cubicBezTo>
                  <a:pt x="1743" y="614"/>
                  <a:pt x="1743" y="614"/>
                  <a:pt x="1743" y="614"/>
                </a:cubicBezTo>
                <a:cubicBezTo>
                  <a:pt x="1749" y="634"/>
                  <a:pt x="1749" y="634"/>
                  <a:pt x="1749" y="634"/>
                </a:cubicBezTo>
                <a:cubicBezTo>
                  <a:pt x="1749" y="649"/>
                  <a:pt x="1749" y="649"/>
                  <a:pt x="1749" y="649"/>
                </a:cubicBezTo>
                <a:cubicBezTo>
                  <a:pt x="1740" y="637"/>
                  <a:pt x="1740" y="637"/>
                  <a:pt x="1740" y="637"/>
                </a:cubicBezTo>
                <a:cubicBezTo>
                  <a:pt x="1735" y="626"/>
                  <a:pt x="1735" y="626"/>
                  <a:pt x="1735" y="626"/>
                </a:cubicBezTo>
                <a:cubicBezTo>
                  <a:pt x="1728" y="616"/>
                  <a:pt x="1728" y="616"/>
                  <a:pt x="1728" y="616"/>
                </a:cubicBezTo>
                <a:cubicBezTo>
                  <a:pt x="1726" y="623"/>
                  <a:pt x="1726" y="623"/>
                  <a:pt x="1726" y="623"/>
                </a:cubicBezTo>
                <a:cubicBezTo>
                  <a:pt x="1720" y="617"/>
                  <a:pt x="1720" y="617"/>
                  <a:pt x="1720" y="617"/>
                </a:cubicBezTo>
                <a:cubicBezTo>
                  <a:pt x="1714" y="604"/>
                  <a:pt x="1714" y="604"/>
                  <a:pt x="1714" y="604"/>
                </a:cubicBezTo>
                <a:cubicBezTo>
                  <a:pt x="1711" y="610"/>
                  <a:pt x="1711" y="610"/>
                  <a:pt x="1711" y="610"/>
                </a:cubicBezTo>
                <a:cubicBezTo>
                  <a:pt x="1715" y="629"/>
                  <a:pt x="1715" y="629"/>
                  <a:pt x="1715" y="629"/>
                </a:cubicBezTo>
                <a:cubicBezTo>
                  <a:pt x="1715" y="630"/>
                  <a:pt x="1715" y="631"/>
                  <a:pt x="1714" y="632"/>
                </a:cubicBezTo>
                <a:cubicBezTo>
                  <a:pt x="1706" y="613"/>
                  <a:pt x="1706" y="613"/>
                  <a:pt x="1706" y="613"/>
                </a:cubicBezTo>
                <a:cubicBezTo>
                  <a:pt x="1702" y="613"/>
                  <a:pt x="1702" y="613"/>
                  <a:pt x="1702" y="613"/>
                </a:cubicBezTo>
                <a:cubicBezTo>
                  <a:pt x="1710" y="648"/>
                  <a:pt x="1710" y="648"/>
                  <a:pt x="1710" y="648"/>
                </a:cubicBezTo>
                <a:cubicBezTo>
                  <a:pt x="1718" y="663"/>
                  <a:pt x="1718" y="663"/>
                  <a:pt x="1718" y="663"/>
                </a:cubicBezTo>
                <a:cubicBezTo>
                  <a:pt x="1724" y="661"/>
                  <a:pt x="1724" y="661"/>
                  <a:pt x="1724" y="661"/>
                </a:cubicBezTo>
                <a:cubicBezTo>
                  <a:pt x="1721" y="647"/>
                  <a:pt x="1721" y="647"/>
                  <a:pt x="1721" y="647"/>
                </a:cubicBezTo>
                <a:cubicBezTo>
                  <a:pt x="1724" y="638"/>
                  <a:pt x="1724" y="638"/>
                  <a:pt x="1724" y="638"/>
                </a:cubicBezTo>
                <a:cubicBezTo>
                  <a:pt x="1728" y="643"/>
                  <a:pt x="1728" y="643"/>
                  <a:pt x="1728" y="643"/>
                </a:cubicBezTo>
                <a:cubicBezTo>
                  <a:pt x="1732" y="671"/>
                  <a:pt x="1732" y="671"/>
                  <a:pt x="1732" y="671"/>
                </a:cubicBezTo>
                <a:cubicBezTo>
                  <a:pt x="1734" y="675"/>
                  <a:pt x="1736" y="680"/>
                  <a:pt x="1739" y="684"/>
                </a:cubicBezTo>
                <a:cubicBezTo>
                  <a:pt x="1743" y="685"/>
                  <a:pt x="1743" y="685"/>
                  <a:pt x="1743" y="685"/>
                </a:cubicBezTo>
                <a:cubicBezTo>
                  <a:pt x="1754" y="699"/>
                  <a:pt x="1754" y="699"/>
                  <a:pt x="1754" y="699"/>
                </a:cubicBezTo>
                <a:cubicBezTo>
                  <a:pt x="1755" y="695"/>
                  <a:pt x="1755" y="695"/>
                  <a:pt x="1755" y="695"/>
                </a:cubicBezTo>
                <a:cubicBezTo>
                  <a:pt x="1762" y="709"/>
                  <a:pt x="1762" y="709"/>
                  <a:pt x="1762" y="709"/>
                </a:cubicBezTo>
                <a:cubicBezTo>
                  <a:pt x="1762" y="726"/>
                  <a:pt x="1762" y="726"/>
                  <a:pt x="1762" y="726"/>
                </a:cubicBezTo>
                <a:cubicBezTo>
                  <a:pt x="1764" y="729"/>
                  <a:pt x="1764" y="729"/>
                  <a:pt x="1764" y="729"/>
                </a:cubicBezTo>
                <a:cubicBezTo>
                  <a:pt x="1765" y="726"/>
                  <a:pt x="1765" y="722"/>
                  <a:pt x="1766" y="719"/>
                </a:cubicBezTo>
                <a:cubicBezTo>
                  <a:pt x="1771" y="725"/>
                  <a:pt x="1771" y="725"/>
                  <a:pt x="1771" y="725"/>
                </a:cubicBezTo>
                <a:cubicBezTo>
                  <a:pt x="1779" y="766"/>
                  <a:pt x="1779" y="766"/>
                  <a:pt x="1779" y="766"/>
                </a:cubicBezTo>
                <a:cubicBezTo>
                  <a:pt x="1783" y="782"/>
                  <a:pt x="1783" y="782"/>
                  <a:pt x="1783" y="782"/>
                </a:cubicBezTo>
                <a:cubicBezTo>
                  <a:pt x="1787" y="827"/>
                  <a:pt x="1787" y="827"/>
                  <a:pt x="1787" y="827"/>
                </a:cubicBezTo>
                <a:cubicBezTo>
                  <a:pt x="1781" y="849"/>
                  <a:pt x="1781" y="849"/>
                  <a:pt x="1781" y="849"/>
                </a:cubicBezTo>
                <a:cubicBezTo>
                  <a:pt x="1783" y="862"/>
                  <a:pt x="1783" y="862"/>
                  <a:pt x="1783" y="862"/>
                </a:cubicBezTo>
                <a:cubicBezTo>
                  <a:pt x="1778" y="882"/>
                  <a:pt x="1778" y="882"/>
                  <a:pt x="1778" y="882"/>
                </a:cubicBezTo>
                <a:cubicBezTo>
                  <a:pt x="1779" y="888"/>
                  <a:pt x="1781" y="894"/>
                  <a:pt x="1782" y="900"/>
                </a:cubicBezTo>
                <a:cubicBezTo>
                  <a:pt x="1784" y="911"/>
                  <a:pt x="1784" y="911"/>
                  <a:pt x="1784" y="911"/>
                </a:cubicBezTo>
                <a:cubicBezTo>
                  <a:pt x="1782" y="922"/>
                  <a:pt x="1782" y="922"/>
                  <a:pt x="1782" y="922"/>
                </a:cubicBezTo>
                <a:cubicBezTo>
                  <a:pt x="1784" y="927"/>
                  <a:pt x="1784" y="927"/>
                  <a:pt x="1784" y="927"/>
                </a:cubicBezTo>
                <a:cubicBezTo>
                  <a:pt x="1786" y="924"/>
                  <a:pt x="1786" y="924"/>
                  <a:pt x="1786" y="924"/>
                </a:cubicBezTo>
                <a:cubicBezTo>
                  <a:pt x="1792" y="931"/>
                  <a:pt x="1792" y="931"/>
                  <a:pt x="1792" y="931"/>
                </a:cubicBezTo>
                <a:cubicBezTo>
                  <a:pt x="1793" y="940"/>
                  <a:pt x="1793" y="940"/>
                  <a:pt x="1793" y="940"/>
                </a:cubicBezTo>
                <a:cubicBezTo>
                  <a:pt x="1792" y="953"/>
                  <a:pt x="1792" y="953"/>
                  <a:pt x="1792" y="953"/>
                </a:cubicBezTo>
                <a:cubicBezTo>
                  <a:pt x="1792" y="966"/>
                  <a:pt x="1792" y="966"/>
                  <a:pt x="1792" y="966"/>
                </a:cubicBezTo>
                <a:cubicBezTo>
                  <a:pt x="1793" y="976"/>
                  <a:pt x="1793" y="976"/>
                  <a:pt x="1793" y="976"/>
                </a:cubicBezTo>
                <a:cubicBezTo>
                  <a:pt x="1795" y="970"/>
                  <a:pt x="1795" y="970"/>
                  <a:pt x="1795" y="970"/>
                </a:cubicBezTo>
                <a:cubicBezTo>
                  <a:pt x="1796" y="971"/>
                  <a:pt x="1796" y="971"/>
                  <a:pt x="1796" y="971"/>
                </a:cubicBezTo>
                <a:cubicBezTo>
                  <a:pt x="1799" y="958"/>
                  <a:pt x="1799" y="958"/>
                  <a:pt x="1799" y="958"/>
                </a:cubicBezTo>
                <a:cubicBezTo>
                  <a:pt x="1802" y="963"/>
                  <a:pt x="1802" y="963"/>
                  <a:pt x="1802" y="963"/>
                </a:cubicBezTo>
                <a:lnTo>
                  <a:pt x="1801" y="982"/>
                </a:lnTo>
                <a:close/>
                <a:moveTo>
                  <a:pt x="978" y="902"/>
                </a:moveTo>
                <a:cubicBezTo>
                  <a:pt x="980" y="899"/>
                  <a:pt x="980" y="899"/>
                  <a:pt x="980" y="899"/>
                </a:cubicBezTo>
                <a:cubicBezTo>
                  <a:pt x="984" y="901"/>
                  <a:pt x="984" y="901"/>
                  <a:pt x="984" y="901"/>
                </a:cubicBezTo>
                <a:cubicBezTo>
                  <a:pt x="985" y="896"/>
                  <a:pt x="985" y="896"/>
                  <a:pt x="985" y="896"/>
                </a:cubicBezTo>
                <a:cubicBezTo>
                  <a:pt x="986" y="896"/>
                  <a:pt x="986" y="896"/>
                  <a:pt x="987" y="896"/>
                </a:cubicBezTo>
                <a:cubicBezTo>
                  <a:pt x="985" y="910"/>
                  <a:pt x="985" y="910"/>
                  <a:pt x="985" y="910"/>
                </a:cubicBezTo>
                <a:cubicBezTo>
                  <a:pt x="983" y="913"/>
                  <a:pt x="983" y="913"/>
                  <a:pt x="983" y="913"/>
                </a:cubicBezTo>
                <a:cubicBezTo>
                  <a:pt x="983" y="915"/>
                  <a:pt x="983" y="917"/>
                  <a:pt x="983" y="919"/>
                </a:cubicBezTo>
                <a:cubicBezTo>
                  <a:pt x="981" y="923"/>
                  <a:pt x="981" y="923"/>
                  <a:pt x="981" y="923"/>
                </a:cubicBezTo>
                <a:cubicBezTo>
                  <a:pt x="979" y="922"/>
                  <a:pt x="979" y="922"/>
                  <a:pt x="979" y="922"/>
                </a:cubicBezTo>
                <a:cubicBezTo>
                  <a:pt x="976" y="916"/>
                  <a:pt x="976" y="916"/>
                  <a:pt x="976" y="916"/>
                </a:cubicBezTo>
                <a:cubicBezTo>
                  <a:pt x="976" y="914"/>
                  <a:pt x="976" y="912"/>
                  <a:pt x="976" y="910"/>
                </a:cubicBezTo>
                <a:cubicBezTo>
                  <a:pt x="978" y="908"/>
                  <a:pt x="978" y="908"/>
                  <a:pt x="978" y="908"/>
                </a:cubicBezTo>
                <a:lnTo>
                  <a:pt x="978" y="902"/>
                </a:lnTo>
                <a:close/>
                <a:moveTo>
                  <a:pt x="976" y="930"/>
                </a:moveTo>
                <a:cubicBezTo>
                  <a:pt x="980" y="927"/>
                  <a:pt x="980" y="927"/>
                  <a:pt x="980" y="927"/>
                </a:cubicBezTo>
                <a:cubicBezTo>
                  <a:pt x="983" y="927"/>
                  <a:pt x="983" y="927"/>
                  <a:pt x="983" y="927"/>
                </a:cubicBezTo>
                <a:cubicBezTo>
                  <a:pt x="987" y="933"/>
                  <a:pt x="987" y="933"/>
                  <a:pt x="987" y="933"/>
                </a:cubicBezTo>
                <a:cubicBezTo>
                  <a:pt x="987" y="935"/>
                  <a:pt x="987" y="937"/>
                  <a:pt x="987" y="939"/>
                </a:cubicBezTo>
                <a:cubicBezTo>
                  <a:pt x="984" y="942"/>
                  <a:pt x="984" y="942"/>
                  <a:pt x="984" y="942"/>
                </a:cubicBezTo>
                <a:cubicBezTo>
                  <a:pt x="982" y="957"/>
                  <a:pt x="982" y="957"/>
                  <a:pt x="982" y="957"/>
                </a:cubicBezTo>
                <a:cubicBezTo>
                  <a:pt x="976" y="958"/>
                  <a:pt x="976" y="958"/>
                  <a:pt x="976" y="958"/>
                </a:cubicBezTo>
                <a:cubicBezTo>
                  <a:pt x="972" y="962"/>
                  <a:pt x="972" y="962"/>
                  <a:pt x="972" y="962"/>
                </a:cubicBezTo>
                <a:cubicBezTo>
                  <a:pt x="969" y="956"/>
                  <a:pt x="969" y="956"/>
                  <a:pt x="969" y="956"/>
                </a:cubicBezTo>
                <a:cubicBezTo>
                  <a:pt x="969" y="953"/>
                  <a:pt x="970" y="951"/>
                  <a:pt x="970" y="948"/>
                </a:cubicBezTo>
                <a:cubicBezTo>
                  <a:pt x="970" y="945"/>
                  <a:pt x="971" y="942"/>
                  <a:pt x="971" y="939"/>
                </a:cubicBezTo>
                <a:cubicBezTo>
                  <a:pt x="968" y="935"/>
                  <a:pt x="968" y="935"/>
                  <a:pt x="968" y="935"/>
                </a:cubicBezTo>
                <a:cubicBezTo>
                  <a:pt x="969" y="932"/>
                  <a:pt x="969" y="932"/>
                  <a:pt x="969" y="932"/>
                </a:cubicBezTo>
                <a:lnTo>
                  <a:pt x="976" y="930"/>
                </a:lnTo>
                <a:close/>
                <a:moveTo>
                  <a:pt x="1111" y="1018"/>
                </a:moveTo>
                <a:cubicBezTo>
                  <a:pt x="1112" y="1016"/>
                  <a:pt x="1112" y="1016"/>
                  <a:pt x="1112" y="1016"/>
                </a:cubicBezTo>
                <a:cubicBezTo>
                  <a:pt x="1117" y="1018"/>
                  <a:pt x="1117" y="1018"/>
                  <a:pt x="1117" y="1018"/>
                </a:cubicBezTo>
                <a:cubicBezTo>
                  <a:pt x="1123" y="1017"/>
                  <a:pt x="1123" y="1017"/>
                  <a:pt x="1123" y="1017"/>
                </a:cubicBezTo>
                <a:cubicBezTo>
                  <a:pt x="1123" y="1020"/>
                  <a:pt x="1123" y="1020"/>
                  <a:pt x="1123" y="1020"/>
                </a:cubicBezTo>
                <a:cubicBezTo>
                  <a:pt x="1134" y="1019"/>
                  <a:pt x="1134" y="1019"/>
                  <a:pt x="1134" y="1019"/>
                </a:cubicBezTo>
                <a:cubicBezTo>
                  <a:pt x="1140" y="1020"/>
                  <a:pt x="1140" y="1020"/>
                  <a:pt x="1140" y="1020"/>
                </a:cubicBezTo>
                <a:cubicBezTo>
                  <a:pt x="1139" y="1024"/>
                  <a:pt x="1139" y="1024"/>
                  <a:pt x="1139" y="1024"/>
                </a:cubicBezTo>
                <a:cubicBezTo>
                  <a:pt x="1134" y="1026"/>
                  <a:pt x="1134" y="1026"/>
                  <a:pt x="1134" y="1026"/>
                </a:cubicBezTo>
                <a:cubicBezTo>
                  <a:pt x="1123" y="1027"/>
                  <a:pt x="1123" y="1027"/>
                  <a:pt x="1123" y="1027"/>
                </a:cubicBezTo>
                <a:lnTo>
                  <a:pt x="1111" y="1018"/>
                </a:lnTo>
                <a:close/>
                <a:moveTo>
                  <a:pt x="1191" y="1023"/>
                </a:moveTo>
                <a:cubicBezTo>
                  <a:pt x="1198" y="1018"/>
                  <a:pt x="1198" y="1018"/>
                  <a:pt x="1198" y="1018"/>
                </a:cubicBezTo>
                <a:cubicBezTo>
                  <a:pt x="1199" y="1016"/>
                  <a:pt x="1199" y="1016"/>
                  <a:pt x="1199" y="1016"/>
                </a:cubicBezTo>
                <a:cubicBezTo>
                  <a:pt x="1203" y="1014"/>
                  <a:pt x="1203" y="1014"/>
                  <a:pt x="1203" y="1014"/>
                </a:cubicBezTo>
                <a:cubicBezTo>
                  <a:pt x="1209" y="1015"/>
                  <a:pt x="1209" y="1015"/>
                  <a:pt x="1209" y="1015"/>
                </a:cubicBezTo>
                <a:cubicBezTo>
                  <a:pt x="1214" y="1011"/>
                  <a:pt x="1214" y="1011"/>
                  <a:pt x="1214" y="1011"/>
                </a:cubicBezTo>
                <a:cubicBezTo>
                  <a:pt x="1211" y="1018"/>
                  <a:pt x="1211" y="1018"/>
                  <a:pt x="1211" y="1018"/>
                </a:cubicBezTo>
                <a:cubicBezTo>
                  <a:pt x="1206" y="1021"/>
                  <a:pt x="1206" y="1021"/>
                  <a:pt x="1206" y="1021"/>
                </a:cubicBezTo>
                <a:cubicBezTo>
                  <a:pt x="1198" y="1029"/>
                  <a:pt x="1198" y="1029"/>
                  <a:pt x="1198" y="1029"/>
                </a:cubicBezTo>
                <a:cubicBezTo>
                  <a:pt x="1192" y="1026"/>
                  <a:pt x="1192" y="1026"/>
                  <a:pt x="1192" y="1026"/>
                </a:cubicBezTo>
                <a:lnTo>
                  <a:pt x="1191" y="1023"/>
                </a:lnTo>
                <a:close/>
                <a:moveTo>
                  <a:pt x="1014" y="693"/>
                </a:moveTo>
                <a:cubicBezTo>
                  <a:pt x="1022" y="690"/>
                  <a:pt x="1022" y="690"/>
                  <a:pt x="1022" y="690"/>
                </a:cubicBezTo>
                <a:cubicBezTo>
                  <a:pt x="1019" y="706"/>
                  <a:pt x="1019" y="706"/>
                  <a:pt x="1019" y="706"/>
                </a:cubicBezTo>
                <a:cubicBezTo>
                  <a:pt x="1015" y="705"/>
                  <a:pt x="1015" y="705"/>
                  <a:pt x="1015" y="705"/>
                </a:cubicBezTo>
                <a:lnTo>
                  <a:pt x="1014" y="693"/>
                </a:lnTo>
                <a:close/>
                <a:moveTo>
                  <a:pt x="1807" y="981"/>
                </a:moveTo>
                <a:cubicBezTo>
                  <a:pt x="1807" y="985"/>
                  <a:pt x="1807" y="985"/>
                  <a:pt x="1807" y="985"/>
                </a:cubicBezTo>
                <a:cubicBezTo>
                  <a:pt x="1805" y="994"/>
                  <a:pt x="1805" y="994"/>
                  <a:pt x="1805" y="994"/>
                </a:cubicBezTo>
                <a:cubicBezTo>
                  <a:pt x="1804" y="997"/>
                  <a:pt x="1804" y="997"/>
                  <a:pt x="1804" y="997"/>
                </a:cubicBezTo>
                <a:cubicBezTo>
                  <a:pt x="1805" y="989"/>
                  <a:pt x="1805" y="989"/>
                  <a:pt x="1805" y="989"/>
                </a:cubicBezTo>
                <a:cubicBezTo>
                  <a:pt x="1805" y="981"/>
                  <a:pt x="1805" y="981"/>
                  <a:pt x="1805" y="981"/>
                </a:cubicBezTo>
                <a:cubicBezTo>
                  <a:pt x="1806" y="979"/>
                  <a:pt x="1806" y="979"/>
                  <a:pt x="1806" y="979"/>
                </a:cubicBezTo>
                <a:cubicBezTo>
                  <a:pt x="1807" y="971"/>
                  <a:pt x="1807" y="971"/>
                  <a:pt x="1807" y="971"/>
                </a:cubicBezTo>
                <a:cubicBezTo>
                  <a:pt x="1808" y="969"/>
                  <a:pt x="1808" y="969"/>
                  <a:pt x="1808" y="969"/>
                </a:cubicBezTo>
                <a:cubicBezTo>
                  <a:pt x="1808" y="976"/>
                  <a:pt x="1808" y="976"/>
                  <a:pt x="1808" y="976"/>
                </a:cubicBezTo>
                <a:cubicBezTo>
                  <a:pt x="1808" y="976"/>
                  <a:pt x="1808" y="976"/>
                  <a:pt x="1808" y="976"/>
                </a:cubicBezTo>
                <a:cubicBezTo>
                  <a:pt x="1809" y="967"/>
                  <a:pt x="1809" y="967"/>
                  <a:pt x="1809" y="967"/>
                </a:cubicBezTo>
                <a:cubicBezTo>
                  <a:pt x="1809" y="970"/>
                  <a:pt x="1809" y="970"/>
                  <a:pt x="1809" y="970"/>
                </a:cubicBezTo>
                <a:cubicBezTo>
                  <a:pt x="1809" y="974"/>
                  <a:pt x="1808" y="977"/>
                  <a:pt x="1807" y="981"/>
                </a:cubicBezTo>
                <a:close/>
                <a:moveTo>
                  <a:pt x="1242" y="1565"/>
                </a:moveTo>
                <a:cubicBezTo>
                  <a:pt x="1243" y="1564"/>
                  <a:pt x="1243" y="1564"/>
                  <a:pt x="1244" y="1564"/>
                </a:cubicBezTo>
                <a:cubicBezTo>
                  <a:pt x="1244" y="1564"/>
                  <a:pt x="1244" y="1564"/>
                  <a:pt x="1244" y="1564"/>
                </a:cubicBezTo>
                <a:cubicBezTo>
                  <a:pt x="1244" y="1564"/>
                  <a:pt x="1244" y="1564"/>
                  <a:pt x="1244" y="1564"/>
                </a:cubicBezTo>
                <a:cubicBezTo>
                  <a:pt x="1249" y="1563"/>
                  <a:pt x="1249" y="1563"/>
                  <a:pt x="1249" y="1563"/>
                </a:cubicBezTo>
                <a:cubicBezTo>
                  <a:pt x="1249" y="1563"/>
                  <a:pt x="1249" y="1563"/>
                  <a:pt x="1249" y="1563"/>
                </a:cubicBezTo>
                <a:cubicBezTo>
                  <a:pt x="1249" y="1563"/>
                  <a:pt x="1249" y="1563"/>
                  <a:pt x="1249" y="1563"/>
                </a:cubicBezTo>
                <a:cubicBezTo>
                  <a:pt x="1245" y="1566"/>
                  <a:pt x="1245" y="1566"/>
                  <a:pt x="1245" y="1566"/>
                </a:cubicBezTo>
                <a:cubicBezTo>
                  <a:pt x="1259" y="1563"/>
                  <a:pt x="1266" y="1561"/>
                  <a:pt x="1275" y="1558"/>
                </a:cubicBezTo>
                <a:cubicBezTo>
                  <a:pt x="1277" y="1557"/>
                  <a:pt x="1280" y="1556"/>
                  <a:pt x="1282" y="1555"/>
                </a:cubicBezTo>
                <a:cubicBezTo>
                  <a:pt x="1285" y="1553"/>
                  <a:pt x="1285" y="1553"/>
                  <a:pt x="1285" y="1553"/>
                </a:cubicBezTo>
                <a:cubicBezTo>
                  <a:pt x="1289" y="1550"/>
                  <a:pt x="1289" y="1550"/>
                  <a:pt x="1289" y="1550"/>
                </a:cubicBezTo>
                <a:cubicBezTo>
                  <a:pt x="1289" y="1550"/>
                  <a:pt x="1289" y="1549"/>
                  <a:pt x="1289" y="1549"/>
                </a:cubicBezTo>
                <a:cubicBezTo>
                  <a:pt x="1288" y="1549"/>
                  <a:pt x="1287" y="1548"/>
                  <a:pt x="1286" y="1548"/>
                </a:cubicBezTo>
                <a:cubicBezTo>
                  <a:pt x="1284" y="1548"/>
                  <a:pt x="1282" y="1549"/>
                  <a:pt x="1279" y="1549"/>
                </a:cubicBezTo>
                <a:cubicBezTo>
                  <a:pt x="1273" y="1551"/>
                  <a:pt x="1273" y="1551"/>
                  <a:pt x="1273" y="1551"/>
                </a:cubicBezTo>
                <a:cubicBezTo>
                  <a:pt x="1272" y="1551"/>
                  <a:pt x="1272" y="1551"/>
                  <a:pt x="1272" y="1551"/>
                </a:cubicBezTo>
                <a:cubicBezTo>
                  <a:pt x="1272" y="1551"/>
                  <a:pt x="1272" y="1551"/>
                  <a:pt x="1272" y="1551"/>
                </a:cubicBezTo>
                <a:cubicBezTo>
                  <a:pt x="1274" y="1550"/>
                  <a:pt x="1276" y="1549"/>
                  <a:pt x="1278" y="1548"/>
                </a:cubicBezTo>
                <a:cubicBezTo>
                  <a:pt x="1276" y="1548"/>
                  <a:pt x="1273" y="1548"/>
                  <a:pt x="1271" y="1547"/>
                </a:cubicBezTo>
                <a:cubicBezTo>
                  <a:pt x="1267" y="1548"/>
                  <a:pt x="1261" y="1550"/>
                  <a:pt x="1257" y="1551"/>
                </a:cubicBezTo>
                <a:cubicBezTo>
                  <a:pt x="1256" y="1552"/>
                  <a:pt x="1255" y="1554"/>
                  <a:pt x="1255" y="1555"/>
                </a:cubicBezTo>
                <a:cubicBezTo>
                  <a:pt x="1258" y="1555"/>
                  <a:pt x="1262" y="1555"/>
                  <a:pt x="1265" y="1554"/>
                </a:cubicBezTo>
                <a:cubicBezTo>
                  <a:pt x="1265" y="1554"/>
                  <a:pt x="1265" y="1554"/>
                  <a:pt x="1265" y="1554"/>
                </a:cubicBezTo>
                <a:cubicBezTo>
                  <a:pt x="1265" y="1555"/>
                  <a:pt x="1265" y="1555"/>
                  <a:pt x="1265" y="1555"/>
                </a:cubicBezTo>
                <a:cubicBezTo>
                  <a:pt x="1259" y="1557"/>
                  <a:pt x="1259" y="1557"/>
                  <a:pt x="1259" y="1557"/>
                </a:cubicBezTo>
                <a:cubicBezTo>
                  <a:pt x="1259" y="1558"/>
                  <a:pt x="1259" y="1558"/>
                  <a:pt x="1259" y="1558"/>
                </a:cubicBezTo>
                <a:cubicBezTo>
                  <a:pt x="1259" y="1558"/>
                  <a:pt x="1259" y="1558"/>
                  <a:pt x="1259" y="1558"/>
                </a:cubicBezTo>
                <a:cubicBezTo>
                  <a:pt x="1254" y="1558"/>
                  <a:pt x="1249" y="1559"/>
                  <a:pt x="1244" y="1560"/>
                </a:cubicBezTo>
                <a:cubicBezTo>
                  <a:pt x="1244" y="1560"/>
                  <a:pt x="1244" y="1560"/>
                  <a:pt x="1244" y="1560"/>
                </a:cubicBezTo>
                <a:cubicBezTo>
                  <a:pt x="1244" y="1560"/>
                  <a:pt x="1244" y="1560"/>
                  <a:pt x="1244" y="1560"/>
                </a:cubicBezTo>
                <a:cubicBezTo>
                  <a:pt x="1248" y="1556"/>
                  <a:pt x="1248" y="1556"/>
                  <a:pt x="1248" y="1556"/>
                </a:cubicBezTo>
                <a:cubicBezTo>
                  <a:pt x="1248" y="1556"/>
                  <a:pt x="1248" y="1556"/>
                  <a:pt x="1248" y="1556"/>
                </a:cubicBezTo>
                <a:cubicBezTo>
                  <a:pt x="1249" y="1555"/>
                  <a:pt x="1249" y="1555"/>
                  <a:pt x="1249" y="1555"/>
                </a:cubicBezTo>
                <a:cubicBezTo>
                  <a:pt x="1244" y="1557"/>
                  <a:pt x="1243" y="1557"/>
                  <a:pt x="1238" y="1559"/>
                </a:cubicBezTo>
                <a:cubicBezTo>
                  <a:pt x="1242" y="1563"/>
                  <a:pt x="1242" y="1563"/>
                  <a:pt x="1242" y="1563"/>
                </a:cubicBezTo>
                <a:lnTo>
                  <a:pt x="1242" y="1565"/>
                </a:lnTo>
                <a:close/>
                <a:moveTo>
                  <a:pt x="1775" y="885"/>
                </a:moveTo>
                <a:cubicBezTo>
                  <a:pt x="1773" y="888"/>
                  <a:pt x="1772" y="891"/>
                  <a:pt x="1771" y="894"/>
                </a:cubicBezTo>
                <a:cubicBezTo>
                  <a:pt x="1769" y="913"/>
                  <a:pt x="1769" y="913"/>
                  <a:pt x="1769" y="913"/>
                </a:cubicBezTo>
                <a:cubicBezTo>
                  <a:pt x="1770" y="911"/>
                  <a:pt x="1770" y="911"/>
                  <a:pt x="1770" y="911"/>
                </a:cubicBezTo>
                <a:cubicBezTo>
                  <a:pt x="1775" y="912"/>
                  <a:pt x="1775" y="912"/>
                  <a:pt x="1775" y="912"/>
                </a:cubicBezTo>
                <a:cubicBezTo>
                  <a:pt x="1778" y="916"/>
                  <a:pt x="1778" y="916"/>
                  <a:pt x="1778" y="916"/>
                </a:cubicBezTo>
                <a:cubicBezTo>
                  <a:pt x="1779" y="904"/>
                  <a:pt x="1779" y="904"/>
                  <a:pt x="1779" y="904"/>
                </a:cubicBezTo>
                <a:cubicBezTo>
                  <a:pt x="1780" y="897"/>
                  <a:pt x="1780" y="897"/>
                  <a:pt x="1780" y="897"/>
                </a:cubicBezTo>
                <a:cubicBezTo>
                  <a:pt x="1778" y="894"/>
                  <a:pt x="1778" y="894"/>
                  <a:pt x="1778" y="894"/>
                </a:cubicBezTo>
                <a:lnTo>
                  <a:pt x="1775" y="885"/>
                </a:lnTo>
                <a:close/>
                <a:moveTo>
                  <a:pt x="1416" y="1232"/>
                </a:moveTo>
                <a:cubicBezTo>
                  <a:pt x="1419" y="1228"/>
                  <a:pt x="1419" y="1228"/>
                  <a:pt x="1419" y="1228"/>
                </a:cubicBezTo>
                <a:cubicBezTo>
                  <a:pt x="1416" y="1231"/>
                  <a:pt x="1416" y="1231"/>
                  <a:pt x="1416" y="1231"/>
                </a:cubicBezTo>
                <a:lnTo>
                  <a:pt x="1416" y="1232"/>
                </a:lnTo>
                <a:close/>
                <a:moveTo>
                  <a:pt x="1443" y="1082"/>
                </a:moveTo>
                <a:cubicBezTo>
                  <a:pt x="1437" y="1081"/>
                  <a:pt x="1437" y="1081"/>
                  <a:pt x="1437" y="1081"/>
                </a:cubicBezTo>
                <a:cubicBezTo>
                  <a:pt x="1424" y="1093"/>
                  <a:pt x="1424" y="1093"/>
                  <a:pt x="1424" y="1093"/>
                </a:cubicBezTo>
                <a:cubicBezTo>
                  <a:pt x="1385" y="1082"/>
                  <a:pt x="1385" y="1082"/>
                  <a:pt x="1385" y="1082"/>
                </a:cubicBezTo>
                <a:cubicBezTo>
                  <a:pt x="1375" y="1062"/>
                  <a:pt x="1375" y="1062"/>
                  <a:pt x="1375" y="1062"/>
                </a:cubicBezTo>
                <a:cubicBezTo>
                  <a:pt x="1359" y="1067"/>
                  <a:pt x="1359" y="1067"/>
                  <a:pt x="1359" y="1067"/>
                </a:cubicBezTo>
                <a:cubicBezTo>
                  <a:pt x="1358" y="1079"/>
                  <a:pt x="1358" y="1079"/>
                  <a:pt x="1358" y="1079"/>
                </a:cubicBezTo>
                <a:cubicBezTo>
                  <a:pt x="1366" y="1101"/>
                  <a:pt x="1366" y="1101"/>
                  <a:pt x="1366" y="1101"/>
                </a:cubicBezTo>
                <a:cubicBezTo>
                  <a:pt x="1387" y="1105"/>
                  <a:pt x="1387" y="1105"/>
                  <a:pt x="1387" y="1105"/>
                </a:cubicBezTo>
                <a:cubicBezTo>
                  <a:pt x="1398" y="1117"/>
                  <a:pt x="1398" y="1117"/>
                  <a:pt x="1398" y="1117"/>
                </a:cubicBezTo>
                <a:cubicBezTo>
                  <a:pt x="1398" y="1123"/>
                  <a:pt x="1398" y="1130"/>
                  <a:pt x="1399" y="1136"/>
                </a:cubicBezTo>
                <a:cubicBezTo>
                  <a:pt x="1425" y="1126"/>
                  <a:pt x="1425" y="1126"/>
                  <a:pt x="1425" y="1126"/>
                </a:cubicBezTo>
                <a:cubicBezTo>
                  <a:pt x="1434" y="1098"/>
                  <a:pt x="1434" y="1098"/>
                  <a:pt x="1434" y="1098"/>
                </a:cubicBezTo>
                <a:cubicBezTo>
                  <a:pt x="1439" y="1095"/>
                  <a:pt x="1439" y="1095"/>
                  <a:pt x="1439" y="1095"/>
                </a:cubicBezTo>
                <a:cubicBezTo>
                  <a:pt x="1440" y="1100"/>
                  <a:pt x="1440" y="1100"/>
                  <a:pt x="1440" y="1100"/>
                </a:cubicBezTo>
                <a:cubicBezTo>
                  <a:pt x="1440" y="1096"/>
                  <a:pt x="1440" y="1096"/>
                  <a:pt x="1440" y="1096"/>
                </a:cubicBezTo>
                <a:cubicBezTo>
                  <a:pt x="1442" y="1094"/>
                  <a:pt x="1443" y="1092"/>
                  <a:pt x="1445" y="1090"/>
                </a:cubicBezTo>
                <a:cubicBezTo>
                  <a:pt x="1457" y="1102"/>
                  <a:pt x="1457" y="1102"/>
                  <a:pt x="1457" y="1102"/>
                </a:cubicBezTo>
                <a:cubicBezTo>
                  <a:pt x="1463" y="1095"/>
                  <a:pt x="1463" y="1095"/>
                  <a:pt x="1463" y="1095"/>
                </a:cubicBezTo>
                <a:cubicBezTo>
                  <a:pt x="1450" y="1094"/>
                  <a:pt x="1450" y="1094"/>
                  <a:pt x="1450" y="1094"/>
                </a:cubicBezTo>
                <a:lnTo>
                  <a:pt x="1443" y="1082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9CCFF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endParaRPr lang="tr-TR"/>
          </a:p>
        </p:txBody>
      </p:sp>
      <p:grpSp>
        <p:nvGrpSpPr>
          <p:cNvPr id="6149" name="Group 14"/>
          <p:cNvGrpSpPr>
            <a:grpSpLocks/>
          </p:cNvGrpSpPr>
          <p:nvPr/>
        </p:nvGrpSpPr>
        <p:grpSpPr bwMode="auto">
          <a:xfrm>
            <a:off x="2428875" y="2786063"/>
            <a:ext cx="6486525" cy="836612"/>
            <a:chOff x="1339" y="957"/>
            <a:chExt cx="4086" cy="777"/>
          </a:xfrm>
        </p:grpSpPr>
        <p:sp>
          <p:nvSpPr>
            <p:cNvPr id="6160" name="Rectangle 11"/>
            <p:cNvSpPr>
              <a:spLocks noChangeArrowheads="1"/>
            </p:cNvSpPr>
            <p:nvPr/>
          </p:nvSpPr>
          <p:spPr bwMode="auto">
            <a:xfrm>
              <a:off x="1339" y="1245"/>
              <a:ext cx="4086" cy="48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 sz="25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161" name="AutoShape 13"/>
            <p:cNvSpPr>
              <a:spLocks noChangeArrowheads="1"/>
            </p:cNvSpPr>
            <p:nvPr/>
          </p:nvSpPr>
          <p:spPr bwMode="auto">
            <a:xfrm>
              <a:off x="1534" y="957"/>
              <a:ext cx="3630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r>
                <a:rPr lang="tr-TR" sz="2000">
                  <a:solidFill>
                    <a:schemeClr val="bg1"/>
                  </a:solidFill>
                  <a:cs typeface="Arial" charset="0"/>
                </a:rPr>
                <a:t>Savronik Sistem (%100)</a:t>
              </a:r>
            </a:p>
          </p:txBody>
        </p:sp>
      </p:grpSp>
      <p:grpSp>
        <p:nvGrpSpPr>
          <p:cNvPr id="6150" name="Group 15"/>
          <p:cNvGrpSpPr>
            <a:grpSpLocks/>
          </p:cNvGrpSpPr>
          <p:nvPr/>
        </p:nvGrpSpPr>
        <p:grpSpPr bwMode="auto">
          <a:xfrm>
            <a:off x="2411413" y="1773238"/>
            <a:ext cx="6486525" cy="836612"/>
            <a:chOff x="1339" y="957"/>
            <a:chExt cx="4086" cy="777"/>
          </a:xfrm>
        </p:grpSpPr>
        <p:sp>
          <p:nvSpPr>
            <p:cNvPr id="6158" name="Rectangle 16"/>
            <p:cNvSpPr>
              <a:spLocks noChangeArrowheads="1"/>
            </p:cNvSpPr>
            <p:nvPr/>
          </p:nvSpPr>
          <p:spPr bwMode="auto">
            <a:xfrm>
              <a:off x="1339" y="1245"/>
              <a:ext cx="4086" cy="48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 sz="25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159" name="AutoShape 17"/>
            <p:cNvSpPr>
              <a:spLocks noChangeArrowheads="1"/>
            </p:cNvSpPr>
            <p:nvPr/>
          </p:nvSpPr>
          <p:spPr bwMode="auto">
            <a:xfrm>
              <a:off x="1534" y="957"/>
              <a:ext cx="3639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r>
                <a:rPr lang="tr-TR" sz="2000">
                  <a:solidFill>
                    <a:schemeClr val="bg1"/>
                  </a:solidFill>
                  <a:cs typeface="Arial" charset="0"/>
                </a:rPr>
                <a:t>Savunma Teknolojileri Mühendislik STM (%34)</a:t>
              </a:r>
            </a:p>
          </p:txBody>
        </p:sp>
      </p:grpSp>
      <p:grpSp>
        <p:nvGrpSpPr>
          <p:cNvPr id="6151" name="Group 18"/>
          <p:cNvGrpSpPr>
            <a:grpSpLocks/>
          </p:cNvGrpSpPr>
          <p:nvPr/>
        </p:nvGrpSpPr>
        <p:grpSpPr bwMode="auto">
          <a:xfrm>
            <a:off x="2406650" y="3786188"/>
            <a:ext cx="6486525" cy="836612"/>
            <a:chOff x="1339" y="957"/>
            <a:chExt cx="4086" cy="777"/>
          </a:xfrm>
        </p:grpSpPr>
        <p:sp>
          <p:nvSpPr>
            <p:cNvPr id="6156" name="Rectangle 19"/>
            <p:cNvSpPr>
              <a:spLocks noChangeArrowheads="1"/>
            </p:cNvSpPr>
            <p:nvPr/>
          </p:nvSpPr>
          <p:spPr bwMode="auto">
            <a:xfrm>
              <a:off x="1339" y="1245"/>
              <a:ext cx="4086" cy="48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endParaRPr lang="tr-TR" sz="25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157" name="AutoShape 20"/>
            <p:cNvSpPr>
              <a:spLocks noChangeArrowheads="1"/>
            </p:cNvSpPr>
            <p:nvPr/>
          </p:nvSpPr>
          <p:spPr bwMode="auto">
            <a:xfrm>
              <a:off x="1534" y="957"/>
              <a:ext cx="3637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r>
                <a:rPr lang="tr-TR" sz="2000">
                  <a:solidFill>
                    <a:schemeClr val="bg1"/>
                  </a:solidFill>
                  <a:cs typeface="Arial" charset="0"/>
                </a:rPr>
                <a:t>RES Rüzgar Enerji Sistemleri (%100)</a:t>
              </a:r>
            </a:p>
          </p:txBody>
        </p:sp>
      </p:grpSp>
      <p:grpSp>
        <p:nvGrpSpPr>
          <p:cNvPr id="6152" name="Group 21"/>
          <p:cNvGrpSpPr>
            <a:grpSpLocks/>
          </p:cNvGrpSpPr>
          <p:nvPr/>
        </p:nvGrpSpPr>
        <p:grpSpPr bwMode="auto">
          <a:xfrm>
            <a:off x="2428875" y="4786313"/>
            <a:ext cx="6486525" cy="836612"/>
            <a:chOff x="1339" y="957"/>
            <a:chExt cx="4086" cy="777"/>
          </a:xfrm>
        </p:grpSpPr>
        <p:sp>
          <p:nvSpPr>
            <p:cNvPr id="6154" name="Rectangle 22"/>
            <p:cNvSpPr>
              <a:spLocks noChangeArrowheads="1"/>
            </p:cNvSpPr>
            <p:nvPr/>
          </p:nvSpPr>
          <p:spPr bwMode="auto">
            <a:xfrm>
              <a:off x="1339" y="1245"/>
              <a:ext cx="4086" cy="48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endParaRPr lang="tr-TR" sz="25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155" name="AutoShape 23"/>
            <p:cNvSpPr>
              <a:spLocks noChangeArrowheads="1"/>
            </p:cNvSpPr>
            <p:nvPr/>
          </p:nvSpPr>
          <p:spPr bwMode="auto">
            <a:xfrm>
              <a:off x="1534" y="957"/>
              <a:ext cx="3618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defTabSz="966788"/>
              <a:r>
                <a:rPr lang="tr-TR" sz="2000">
                  <a:solidFill>
                    <a:schemeClr val="bg1"/>
                  </a:solidFill>
                  <a:cs typeface="Arial" charset="0"/>
                </a:rPr>
                <a:t>Roketsan (%20) </a:t>
              </a:r>
              <a:r>
                <a:rPr lang="tr-TR" sz="2000" i="1">
                  <a:solidFill>
                    <a:schemeClr val="bg1"/>
                  </a:solidFill>
                  <a:cs typeface="Arial" charset="0"/>
                </a:rPr>
                <a:t>(2002 Yılında Devredildi)</a:t>
              </a:r>
            </a:p>
          </p:txBody>
        </p:sp>
      </p:grpSp>
      <p:sp>
        <p:nvSpPr>
          <p:cNvPr id="6153" name="Rectangle 2"/>
          <p:cNvSpPr>
            <a:spLocks noChangeArrowheads="1"/>
          </p:cNvSpPr>
          <p:nvPr/>
        </p:nvSpPr>
        <p:spPr bwMode="auto">
          <a:xfrm>
            <a:off x="303213" y="6061075"/>
            <a:ext cx="17541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İştiraklerimiz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Şirket Profili</a:t>
            </a: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317500" y="1714500"/>
            <a:ext cx="66595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marL="331788" indent="-331788" defTabSz="966788" eaLnBrk="0" hangingPunct="0">
              <a:spcBef>
                <a:spcPct val="40000"/>
              </a:spcBef>
              <a:buSzPct val="90000"/>
              <a:buFontTx/>
              <a:buChar char="•"/>
            </a:pPr>
            <a:endParaRPr lang="tr-TR" sz="19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331788" indent="-331788" defTabSz="966788" eaLnBrk="0" hangingPunct="0">
              <a:spcBef>
                <a:spcPct val="40000"/>
              </a:spcBef>
              <a:buSzPct val="90000"/>
              <a:buFontTx/>
              <a:buChar char="•"/>
            </a:pPr>
            <a:r>
              <a:rPr lang="tr-TR" sz="2800">
                <a:solidFill>
                  <a:schemeClr val="tx2"/>
                </a:solidFill>
                <a:cs typeface="Arial" charset="0"/>
              </a:rPr>
              <a:t>İnsan Kaynaklarımız </a:t>
            </a:r>
          </a:p>
          <a:p>
            <a:pPr marL="582613" lvl="1" indent="-249238" defTabSz="966788" eaLnBrk="0" hangingPunct="0">
              <a:spcBef>
                <a:spcPct val="20000"/>
              </a:spcBef>
            </a:pPr>
            <a:r>
              <a:rPr lang="tr-TR" sz="1900">
                <a:solidFill>
                  <a:schemeClr val="tx2"/>
                </a:solidFill>
                <a:cs typeface="Arial" charset="0"/>
              </a:rPr>
              <a:t>Yaklaşık 310 personel;</a:t>
            </a:r>
          </a:p>
          <a:p>
            <a:pPr marL="835025" lvl="2" indent="-250825" defTabSz="966788" eaLnBrk="0" hangingPunct="0">
              <a:spcBef>
                <a:spcPct val="20000"/>
              </a:spcBef>
            </a:pPr>
            <a:r>
              <a:rPr lang="tr-TR" sz="1900">
                <a:solidFill>
                  <a:schemeClr val="tx2"/>
                </a:solidFill>
                <a:cs typeface="Arial" charset="0"/>
              </a:rPr>
              <a:t>%70 Teknik Personel (Mühendis, Teknisyen)</a:t>
            </a:r>
          </a:p>
          <a:p>
            <a:pPr marL="835025" lvl="2" indent="-250825" defTabSz="966788" eaLnBrk="0" hangingPunct="0">
              <a:spcBef>
                <a:spcPct val="20000"/>
              </a:spcBef>
            </a:pPr>
            <a:r>
              <a:rPr lang="tr-TR" sz="1900">
                <a:solidFill>
                  <a:schemeClr val="tx2"/>
                </a:solidFill>
                <a:cs typeface="Arial" charset="0"/>
              </a:rPr>
              <a:t>%30 AR-GE Mühendisi</a:t>
            </a:r>
          </a:p>
          <a:p>
            <a:pPr marL="331788" indent="-331788" defTabSz="966788" eaLnBrk="0" hangingPunct="0">
              <a:spcBef>
                <a:spcPct val="40000"/>
              </a:spcBef>
              <a:buSzPct val="90000"/>
              <a:buFontTx/>
              <a:buChar char="•"/>
            </a:pPr>
            <a:endParaRPr lang="tr-TR" sz="21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331788" indent="-331788" defTabSz="966788" eaLnBrk="0" hangingPunct="0">
              <a:spcBef>
                <a:spcPct val="40000"/>
              </a:spcBef>
              <a:buSzPct val="90000"/>
              <a:buFont typeface="Symbol" pitchFamily="18" charset="2"/>
              <a:buNone/>
            </a:pPr>
            <a:endParaRPr lang="tr-TR" sz="21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4" descr="C:\Documents and Settings\ERHAN OZTOK\Desktop\Rapid Download\Photodisc Vol 029 - Modern Technologies\10mb\2927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15074" y="1785926"/>
            <a:ext cx="2098674" cy="3178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303213" y="6061075"/>
            <a:ext cx="23669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İnsan Kaynakları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Şirket Profili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875" y="1108075"/>
            <a:ext cx="8555038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1" tIns="46026" rIns="92051" bIns="46026"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Savronik ,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Çözümlerinde sistem yaklaşımı modeline uygun,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Tasarım süreçlerine odaklı,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Konfigürasyon kontrol bileşenleri ile,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Üretim ve satış sonrası destek fonksiyonlarına sahip ve 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Müşterilerden gelen girdileri değerlendiren bir Kalite Sistem anlayışı ile, 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kurmuş olduğu Kalite Sistem yapısı altında 1998 yılından bu yana, </a:t>
            </a:r>
          </a:p>
          <a:p>
            <a:pPr marL="741363" lvl="1" indent="-2841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itchFamily="2" charset="2"/>
              <a:buChar char="Ø"/>
              <a:defRPr/>
            </a:pPr>
            <a:endParaRPr lang="tr-TR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AQAP-2110 Kalite Sistem Sertifikasına</a:t>
            </a:r>
            <a:r>
              <a:rPr lang="tr-TR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tr-T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(Tasarım, Geliştirme ve Üretim İçin NATO Kalite Güvence Gerekleri )</a:t>
            </a:r>
          </a:p>
          <a:p>
            <a:pPr marL="342900" indent="-342900" algn="ctr" eaLnBrk="0" fontAlgn="auto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ISO 9001:2000 Kalite Yönetim Sistem Sertifikasına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TS-EN-ISO 14001 Çevre Yönetim Sistem Sertifikasına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TS 18001 İş Sağlığı ve Güvenliği Yönetim Sistem Sertifikasına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715963" indent="-7159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sahip bir firma olarak çalışmalarını sürdürmektedir. </a:t>
            </a:r>
          </a:p>
        </p:txBody>
      </p:sp>
      <p:pic>
        <p:nvPicPr>
          <p:cNvPr id="4" name="Picture 7" descr="Kalite_Belge_Tr-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500958" y="1285860"/>
            <a:ext cx="1359704" cy="1851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7" name="Picture 11" descr="TKSOS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5" y="1179513"/>
            <a:ext cx="1200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929063"/>
            <a:ext cx="9223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7825" y="4464050"/>
            <a:ext cx="9255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7825" y="3397250"/>
            <a:ext cx="925513" cy="479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01" name="Rectangle 2"/>
          <p:cNvSpPr>
            <a:spLocks noChangeArrowheads="1"/>
          </p:cNvSpPr>
          <p:nvPr/>
        </p:nvSpPr>
        <p:spPr bwMode="auto">
          <a:xfrm>
            <a:off x="303213" y="6061075"/>
            <a:ext cx="3430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Kalite Sistem Anlayışımız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4385" t="1852" r="3539" b="1852"/>
          <a:stretch>
            <a:fillRect/>
          </a:stretch>
        </p:blipFill>
        <p:spPr bwMode="auto">
          <a:xfrm>
            <a:off x="142875" y="1071563"/>
            <a:ext cx="2071688" cy="281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 descr="Teknoloji_BuyukOdulu_Silt_2009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2601913"/>
            <a:ext cx="1857375" cy="318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Ödüller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28875" y="1143000"/>
            <a:ext cx="5715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defTabSz="966788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Şirketimiz Bilgi ve İletişim Teknolojileri Dalında “Hızlı Balık” Ödülü almıştır.</a:t>
            </a:r>
          </a:p>
          <a:p>
            <a:pPr marL="331788" indent="-331788" defTabSz="966788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Tarih: 2009</a:t>
            </a:r>
          </a:p>
          <a:p>
            <a:pPr marL="331788" indent="-331788" defTabSz="966788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Referans Gazetesi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0" y="3929063"/>
            <a:ext cx="4714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/>
          <a:lstStyle/>
          <a:p>
            <a:pPr indent="-331788" algn="r" defTabSz="966788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8. Teknoloji Ödülleri “Büyük Ödül” almaya hak kazanan ürünümüz;</a:t>
            </a:r>
          </a:p>
          <a:p>
            <a:pPr marL="331788" indent="-331788" algn="r" defTabSz="966788" eaLnBrk="0" fontAlgn="auto" hangingPunct="0">
              <a:spcBef>
                <a:spcPct val="50000"/>
              </a:spcBef>
              <a:spcAft>
                <a:spcPts val="0"/>
              </a:spcAft>
              <a:buSzPct val="90000"/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Tren Denetim Sistemi TDS 3000</a:t>
            </a:r>
          </a:p>
          <a:p>
            <a:pPr marL="331788" indent="-331788" algn="r" defTabSz="966788" eaLnBrk="0" fontAlgn="auto" hangingPunct="0">
              <a:spcBef>
                <a:spcPct val="50000"/>
              </a:spcBef>
              <a:spcAft>
                <a:spcPts val="0"/>
              </a:spcAft>
              <a:buSzPct val="90000"/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Tarih: 2009</a:t>
            </a:r>
          </a:p>
          <a:p>
            <a:pPr marL="331788" indent="-331788" algn="r" defTabSz="966788" eaLnBrk="0" fontAlgn="auto" hangingPunct="0">
              <a:spcBef>
                <a:spcPct val="50000"/>
              </a:spcBef>
              <a:spcAft>
                <a:spcPts val="0"/>
              </a:spcAft>
              <a:buSzPct val="90000"/>
              <a:defRPr/>
            </a:pPr>
            <a:r>
              <a:rPr lang="tr-TR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TÜBİTAK, TTGV, TÜSİAD</a:t>
            </a: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303213" y="6061075"/>
            <a:ext cx="109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>
                <a:solidFill>
                  <a:schemeClr val="bg1"/>
                </a:solidFill>
                <a:cs typeface="Arial" charset="0"/>
              </a:rPr>
              <a:t>Ödüller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>
                <a:latin typeface="Arial" charset="0"/>
                <a:cs typeface="Arial" charset="0"/>
              </a:rPr>
              <a:t>Birikim ve Kabiliyetler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71563" y="2143125"/>
            <a:ext cx="7000875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dirty="0">
                <a:latin typeface="Arial" pitchFamily="34" charset="0"/>
                <a:cs typeface="Arial" pitchFamily="34" charset="0"/>
              </a:rPr>
              <a:t>Savunma Programları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2988" y="3068638"/>
            <a:ext cx="7000875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dirty="0">
                <a:latin typeface="Arial" pitchFamily="34" charset="0"/>
                <a:cs typeface="Arial" pitchFamily="34" charset="0"/>
              </a:rPr>
              <a:t>Akıllı Ulaşım Sistem Programları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42988" y="4005263"/>
            <a:ext cx="7000875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dirty="0">
                <a:latin typeface="Arial" pitchFamily="34" charset="0"/>
                <a:cs typeface="Arial" pitchFamily="34" charset="0"/>
              </a:rPr>
              <a:t>Raylı Ulaşım Sistem Programları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500937" cy="1000125"/>
          </a:xfrm>
        </p:spPr>
        <p:txBody>
          <a:bodyPr/>
          <a:lstStyle/>
          <a:p>
            <a:r>
              <a:rPr lang="tr-TR" sz="2400" b="1" dirty="0" smtClean="0"/>
              <a:t>QNX on Freescale i.MX515 EVK</a:t>
            </a:r>
            <a:endParaRPr lang="tr-TR" sz="2400" b="1" dirty="0"/>
          </a:p>
        </p:txBody>
      </p:sp>
      <p:sp>
        <p:nvSpPr>
          <p:cNvPr id="11269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4797425"/>
            <a:ext cx="7500938" cy="1000125"/>
          </a:xfrm>
        </p:spPr>
        <p:txBody>
          <a:bodyPr/>
          <a:lstStyle/>
          <a:p>
            <a:pPr algn="ctr"/>
            <a:r>
              <a:rPr lang="tr-TR" sz="2400" b="1" dirty="0" smtClean="0">
                <a:latin typeface="Arial" charset="0"/>
                <a:cs typeface="Arial" charset="0"/>
              </a:rPr>
              <a:t>Erhan Şıracı – </a:t>
            </a:r>
            <a:r>
              <a:rPr lang="tr-TR" sz="2400" b="1" dirty="0" smtClean="0">
                <a:latin typeface="Arial" charset="0"/>
                <a:cs typeface="Arial" charset="0"/>
              </a:rPr>
              <a:t>Hakkı Hakan Akansel</a:t>
            </a:r>
            <a:endParaRPr lang="tr-TR" sz="2400" b="1" dirty="0" smtClean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49289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latin typeface="+mn-lt"/>
              </a:rPr>
              <a:t>QNX on Freescale i.MX515 </a:t>
            </a:r>
            <a:r>
              <a:rPr lang="tr-TR" sz="4000" dirty="0" smtClean="0">
                <a:latin typeface="+mn-lt"/>
              </a:rPr>
              <a:t>EVK</a:t>
            </a:r>
            <a:endParaRPr lang="tr-TR" sz="4000" dirty="0">
              <a:latin typeface="+mn-lt"/>
            </a:endParaRP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789040"/>
            <a:ext cx="1981070" cy="65696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Picture 7" descr="freesc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861048"/>
            <a:ext cx="1663408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709</Words>
  <Application>Microsoft Office PowerPoint</Application>
  <PresentationFormat>On-screen Show (4:3)</PresentationFormat>
  <Paragraphs>194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Symbol</vt:lpstr>
      <vt:lpstr>Tema1</vt:lpstr>
      <vt:lpstr>Slide 1</vt:lpstr>
      <vt:lpstr>Şirket Profili</vt:lpstr>
      <vt:lpstr>Şirket Profili</vt:lpstr>
      <vt:lpstr>Şirket Profili</vt:lpstr>
      <vt:lpstr>Şirket Profili</vt:lpstr>
      <vt:lpstr>Şirket Profili</vt:lpstr>
      <vt:lpstr>Ödüller</vt:lpstr>
      <vt:lpstr>Birikim ve Kabiliyetler</vt:lpstr>
      <vt:lpstr>QNX on Freescale i.MX515 EVK</vt:lpstr>
      <vt:lpstr>GİRİŞ</vt:lpstr>
      <vt:lpstr>QNX on Freescale i.MX515 EVK</vt:lpstr>
      <vt:lpstr>Freescale i.MX 515 Evaluation Kit</vt:lpstr>
      <vt:lpstr>Freescale i.MX 515 Evaluation Kit</vt:lpstr>
      <vt:lpstr>QNX on Freescale i.MX515 EVK</vt:lpstr>
      <vt:lpstr>QNX on Freescale i.MX515 EVK</vt:lpstr>
      <vt:lpstr>QNX on Freescale i.MX515 EVK</vt:lpstr>
      <vt:lpstr>QNX on Freescale i.MX515 EVK</vt:lpstr>
      <vt:lpstr>QNX on Freescale i.MX515 EVK</vt:lpstr>
      <vt:lpstr>QNX on Freescale i.MX515 EVK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siraci</dc:creator>
  <cp:lastModifiedBy>siraci</cp:lastModifiedBy>
  <cp:revision>25</cp:revision>
  <dcterms:modified xsi:type="dcterms:W3CDTF">2012-05-30T11:33:53Z</dcterms:modified>
</cp:coreProperties>
</file>