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1" r:id="rId5"/>
    <p:sldId id="262" r:id="rId6"/>
    <p:sldId id="264" r:id="rId7"/>
    <p:sldId id="263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F5540-AE7C-4381-98F5-335518954F46}" type="doc">
      <dgm:prSet loTypeId="urn:microsoft.com/office/officeart/2005/8/layout/cycle7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2D29397-369D-4BD6-B4C2-2754BBBA3E44}">
      <dgm:prSet phldrT="[Metin]"/>
      <dgm:spPr/>
      <dgm:t>
        <a:bodyPr/>
        <a:lstStyle/>
        <a:p>
          <a:r>
            <a:rPr lang="tr-TR" dirty="0" smtClean="0"/>
            <a:t>Mühendislik </a:t>
          </a:r>
          <a:endParaRPr lang="tr-TR" dirty="0"/>
        </a:p>
      </dgm:t>
    </dgm:pt>
    <dgm:pt modelId="{D2230241-D43E-4B2A-85C1-69B7DEAA6A52}" type="parTrans" cxnId="{C3187F20-CDAD-424C-BC0C-47213F408AF5}">
      <dgm:prSet/>
      <dgm:spPr/>
      <dgm:t>
        <a:bodyPr/>
        <a:lstStyle/>
        <a:p>
          <a:endParaRPr lang="tr-TR"/>
        </a:p>
      </dgm:t>
    </dgm:pt>
    <dgm:pt modelId="{B313C145-EF3B-4065-AA1F-A6174AAA1F20}" type="sibTrans" cxnId="{C3187F20-CDAD-424C-BC0C-47213F408AF5}">
      <dgm:prSet/>
      <dgm:spPr/>
      <dgm:t>
        <a:bodyPr/>
        <a:lstStyle/>
        <a:p>
          <a:endParaRPr lang="tr-TR" dirty="0"/>
        </a:p>
      </dgm:t>
    </dgm:pt>
    <dgm:pt modelId="{69959F0D-4F42-4C43-B47E-AD3533EC2A9F}">
      <dgm:prSet phldrT="[Metin]"/>
      <dgm:spPr/>
      <dgm:t>
        <a:bodyPr/>
        <a:lstStyle/>
        <a:p>
          <a:r>
            <a:rPr lang="tr-TR" dirty="0" smtClean="0"/>
            <a:t>Talaşlı Imalaat Grubu </a:t>
          </a:r>
          <a:endParaRPr lang="tr-TR" dirty="0"/>
        </a:p>
      </dgm:t>
    </dgm:pt>
    <dgm:pt modelId="{539A8227-C53D-4EEF-9AD3-D7128EBE8AFE}" type="parTrans" cxnId="{C40B96CB-3187-4AF1-BF84-0E243F1B84CD}">
      <dgm:prSet/>
      <dgm:spPr/>
      <dgm:t>
        <a:bodyPr/>
        <a:lstStyle/>
        <a:p>
          <a:endParaRPr lang="tr-TR"/>
        </a:p>
      </dgm:t>
    </dgm:pt>
    <dgm:pt modelId="{3BC044D3-F3B5-4999-95EA-1F3EBE443AF9}" type="sibTrans" cxnId="{C40B96CB-3187-4AF1-BF84-0E243F1B84CD}">
      <dgm:prSet/>
      <dgm:spPr>
        <a:gradFill rotWithShape="0">
          <a:gsLst>
            <a:gs pos="0">
              <a:schemeClr val="bg1"/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</a:gradFill>
      </dgm:spPr>
      <dgm:t>
        <a:bodyPr/>
        <a:lstStyle/>
        <a:p>
          <a:endParaRPr lang="tr-TR" dirty="0"/>
        </a:p>
      </dgm:t>
    </dgm:pt>
    <dgm:pt modelId="{2F22FE58-B490-4332-B495-82B2215F5A52}">
      <dgm:prSet phldrT="[Metin]"/>
      <dgm:spPr/>
      <dgm:t>
        <a:bodyPr/>
        <a:lstStyle/>
        <a:p>
          <a:r>
            <a:rPr lang="tr-TR" dirty="0" smtClean="0"/>
            <a:t>Atık Isı Geri Kazanım Grubu </a:t>
          </a:r>
          <a:endParaRPr lang="tr-TR" dirty="0"/>
        </a:p>
      </dgm:t>
    </dgm:pt>
    <dgm:pt modelId="{59EA3802-1767-4A73-A063-9607D39ECF79}" type="parTrans" cxnId="{882044E2-1571-460E-903B-6733D04584AD}">
      <dgm:prSet/>
      <dgm:spPr/>
      <dgm:t>
        <a:bodyPr/>
        <a:lstStyle/>
        <a:p>
          <a:endParaRPr lang="tr-TR"/>
        </a:p>
      </dgm:t>
    </dgm:pt>
    <dgm:pt modelId="{6137F984-0866-429D-85DA-1B87CEC8C848}" type="sibTrans" cxnId="{882044E2-1571-460E-903B-6733D04584AD}">
      <dgm:prSet/>
      <dgm:spPr/>
      <dgm:t>
        <a:bodyPr/>
        <a:lstStyle/>
        <a:p>
          <a:endParaRPr lang="tr-TR" dirty="0"/>
        </a:p>
      </dgm:t>
    </dgm:pt>
    <dgm:pt modelId="{B1C995BD-262B-44A3-8BEB-104AB58845C5}" type="pres">
      <dgm:prSet presAssocID="{DB7F5540-AE7C-4381-98F5-335518954F4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154BC5E-1242-43E5-AEDA-52F45AAA6410}" type="pres">
      <dgm:prSet presAssocID="{B2D29397-369D-4BD6-B4C2-2754BBBA3E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C9A7F3-316D-4708-A0BB-2F444DF71FEF}" type="pres">
      <dgm:prSet presAssocID="{B313C145-EF3B-4065-AA1F-A6174AAA1F20}" presName="sibTrans" presStyleLbl="sibTrans2D1" presStyleIdx="0" presStyleCnt="3"/>
      <dgm:spPr/>
      <dgm:t>
        <a:bodyPr/>
        <a:lstStyle/>
        <a:p>
          <a:endParaRPr lang="tr-TR"/>
        </a:p>
      </dgm:t>
    </dgm:pt>
    <dgm:pt modelId="{552D44D7-61FB-449A-AB44-844310F0A397}" type="pres">
      <dgm:prSet presAssocID="{B313C145-EF3B-4065-AA1F-A6174AAA1F20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F34CA56E-301D-4AFC-96E7-CD5E52C922B5}" type="pres">
      <dgm:prSet presAssocID="{69959F0D-4F42-4C43-B47E-AD3533EC2A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826BAB-C59D-4E0B-B678-69E8B5AC565E}" type="pres">
      <dgm:prSet presAssocID="{3BC044D3-F3B5-4999-95EA-1F3EBE443AF9}" presName="sibTrans" presStyleLbl="sibTrans2D1" presStyleIdx="1" presStyleCnt="3" custFlipVert="1" custFlipHor="1" custScaleY="21561" custLinFactY="100000" custLinFactNeighborX="-2123" custLinFactNeighborY="181550"/>
      <dgm:spPr/>
      <dgm:t>
        <a:bodyPr/>
        <a:lstStyle/>
        <a:p>
          <a:endParaRPr lang="tr-TR"/>
        </a:p>
      </dgm:t>
    </dgm:pt>
    <dgm:pt modelId="{C3EBD503-0FAB-484E-85E3-E785F8AAA3ED}" type="pres">
      <dgm:prSet presAssocID="{3BC044D3-F3B5-4999-95EA-1F3EBE443AF9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4E50BD94-43EA-4243-9813-83620242B5F3}" type="pres">
      <dgm:prSet presAssocID="{2F22FE58-B490-4332-B495-82B2215F5A5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36511C-DA0E-407A-AEEA-C37EDC31771A}" type="pres">
      <dgm:prSet presAssocID="{6137F984-0866-429D-85DA-1B87CEC8C848}" presName="sibTrans" presStyleLbl="sibTrans2D1" presStyleIdx="2" presStyleCnt="3"/>
      <dgm:spPr/>
      <dgm:t>
        <a:bodyPr/>
        <a:lstStyle/>
        <a:p>
          <a:endParaRPr lang="tr-TR"/>
        </a:p>
      </dgm:t>
    </dgm:pt>
    <dgm:pt modelId="{BE8D9EA4-0163-4520-887D-AD20290C3AB6}" type="pres">
      <dgm:prSet presAssocID="{6137F984-0866-429D-85DA-1B87CEC8C848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6EF26F84-CC21-499B-A01E-A89D575DF52F}" type="presOf" srcId="{69959F0D-4F42-4C43-B47E-AD3533EC2A9F}" destId="{F34CA56E-301D-4AFC-96E7-CD5E52C922B5}" srcOrd="0" destOrd="0" presId="urn:microsoft.com/office/officeart/2005/8/layout/cycle7"/>
    <dgm:cxn modelId="{C3187F20-CDAD-424C-BC0C-47213F408AF5}" srcId="{DB7F5540-AE7C-4381-98F5-335518954F46}" destId="{B2D29397-369D-4BD6-B4C2-2754BBBA3E44}" srcOrd="0" destOrd="0" parTransId="{D2230241-D43E-4B2A-85C1-69B7DEAA6A52}" sibTransId="{B313C145-EF3B-4065-AA1F-A6174AAA1F20}"/>
    <dgm:cxn modelId="{9BC10858-DCC4-49B0-8449-0EBCAB930F59}" type="presOf" srcId="{B313C145-EF3B-4065-AA1F-A6174AAA1F20}" destId="{552D44D7-61FB-449A-AB44-844310F0A397}" srcOrd="1" destOrd="0" presId="urn:microsoft.com/office/officeart/2005/8/layout/cycle7"/>
    <dgm:cxn modelId="{B6531DF1-45A9-4CDF-ABBE-CA8DE8791296}" type="presOf" srcId="{6137F984-0866-429D-85DA-1B87CEC8C848}" destId="{2036511C-DA0E-407A-AEEA-C37EDC31771A}" srcOrd="0" destOrd="0" presId="urn:microsoft.com/office/officeart/2005/8/layout/cycle7"/>
    <dgm:cxn modelId="{6E26E4E0-A8D7-49C3-86A0-B7764E176755}" type="presOf" srcId="{3BC044D3-F3B5-4999-95EA-1F3EBE443AF9}" destId="{C3EBD503-0FAB-484E-85E3-E785F8AAA3ED}" srcOrd="1" destOrd="0" presId="urn:microsoft.com/office/officeart/2005/8/layout/cycle7"/>
    <dgm:cxn modelId="{04B731CB-2254-4A9E-B9D5-42BB02F17C37}" type="presOf" srcId="{6137F984-0866-429D-85DA-1B87CEC8C848}" destId="{BE8D9EA4-0163-4520-887D-AD20290C3AB6}" srcOrd="1" destOrd="0" presId="urn:microsoft.com/office/officeart/2005/8/layout/cycle7"/>
    <dgm:cxn modelId="{FB450D05-3B2F-4A61-83E9-12861B885232}" type="presOf" srcId="{B2D29397-369D-4BD6-B4C2-2754BBBA3E44}" destId="{1154BC5E-1242-43E5-AEDA-52F45AAA6410}" srcOrd="0" destOrd="0" presId="urn:microsoft.com/office/officeart/2005/8/layout/cycle7"/>
    <dgm:cxn modelId="{F843CE93-FE56-42E6-B3DD-697CB4567740}" type="presOf" srcId="{B313C145-EF3B-4065-AA1F-A6174AAA1F20}" destId="{86C9A7F3-316D-4708-A0BB-2F444DF71FEF}" srcOrd="0" destOrd="0" presId="urn:microsoft.com/office/officeart/2005/8/layout/cycle7"/>
    <dgm:cxn modelId="{48BB8314-3E27-4E13-96C4-C33F7DB0B156}" type="presOf" srcId="{3BC044D3-F3B5-4999-95EA-1F3EBE443AF9}" destId="{24826BAB-C59D-4E0B-B678-69E8B5AC565E}" srcOrd="0" destOrd="0" presId="urn:microsoft.com/office/officeart/2005/8/layout/cycle7"/>
    <dgm:cxn modelId="{7BAB3D37-42F6-4A26-B30B-7EA5404318C0}" type="presOf" srcId="{2F22FE58-B490-4332-B495-82B2215F5A52}" destId="{4E50BD94-43EA-4243-9813-83620242B5F3}" srcOrd="0" destOrd="0" presId="urn:microsoft.com/office/officeart/2005/8/layout/cycle7"/>
    <dgm:cxn modelId="{9BE0F65D-8059-40B4-8887-60BC213F4D05}" type="presOf" srcId="{DB7F5540-AE7C-4381-98F5-335518954F46}" destId="{B1C995BD-262B-44A3-8BEB-104AB58845C5}" srcOrd="0" destOrd="0" presId="urn:microsoft.com/office/officeart/2005/8/layout/cycle7"/>
    <dgm:cxn modelId="{C40B96CB-3187-4AF1-BF84-0E243F1B84CD}" srcId="{DB7F5540-AE7C-4381-98F5-335518954F46}" destId="{69959F0D-4F42-4C43-B47E-AD3533EC2A9F}" srcOrd="1" destOrd="0" parTransId="{539A8227-C53D-4EEF-9AD3-D7128EBE8AFE}" sibTransId="{3BC044D3-F3B5-4999-95EA-1F3EBE443AF9}"/>
    <dgm:cxn modelId="{882044E2-1571-460E-903B-6733D04584AD}" srcId="{DB7F5540-AE7C-4381-98F5-335518954F46}" destId="{2F22FE58-B490-4332-B495-82B2215F5A52}" srcOrd="2" destOrd="0" parTransId="{59EA3802-1767-4A73-A063-9607D39ECF79}" sibTransId="{6137F984-0866-429D-85DA-1B87CEC8C848}"/>
    <dgm:cxn modelId="{E157E4F4-3CBE-49DC-B9D3-B6DC18AEA0D0}" type="presParOf" srcId="{B1C995BD-262B-44A3-8BEB-104AB58845C5}" destId="{1154BC5E-1242-43E5-AEDA-52F45AAA6410}" srcOrd="0" destOrd="0" presId="urn:microsoft.com/office/officeart/2005/8/layout/cycle7"/>
    <dgm:cxn modelId="{8350E94E-21DC-47C2-B01E-5B7C6062963A}" type="presParOf" srcId="{B1C995BD-262B-44A3-8BEB-104AB58845C5}" destId="{86C9A7F3-316D-4708-A0BB-2F444DF71FEF}" srcOrd="1" destOrd="0" presId="urn:microsoft.com/office/officeart/2005/8/layout/cycle7"/>
    <dgm:cxn modelId="{EEA01D44-42D6-4C7E-8B30-0148DAC7E5B6}" type="presParOf" srcId="{86C9A7F3-316D-4708-A0BB-2F444DF71FEF}" destId="{552D44D7-61FB-449A-AB44-844310F0A397}" srcOrd="0" destOrd="0" presId="urn:microsoft.com/office/officeart/2005/8/layout/cycle7"/>
    <dgm:cxn modelId="{DA9B435F-08E0-4B53-86E6-F5C552F704DA}" type="presParOf" srcId="{B1C995BD-262B-44A3-8BEB-104AB58845C5}" destId="{F34CA56E-301D-4AFC-96E7-CD5E52C922B5}" srcOrd="2" destOrd="0" presId="urn:microsoft.com/office/officeart/2005/8/layout/cycle7"/>
    <dgm:cxn modelId="{EFF3E192-2B2C-4725-8230-42747E02B394}" type="presParOf" srcId="{B1C995BD-262B-44A3-8BEB-104AB58845C5}" destId="{24826BAB-C59D-4E0B-B678-69E8B5AC565E}" srcOrd="3" destOrd="0" presId="urn:microsoft.com/office/officeart/2005/8/layout/cycle7"/>
    <dgm:cxn modelId="{11BBA99B-52C7-4B7E-80CC-5C39463E9251}" type="presParOf" srcId="{24826BAB-C59D-4E0B-B678-69E8B5AC565E}" destId="{C3EBD503-0FAB-484E-85E3-E785F8AAA3ED}" srcOrd="0" destOrd="0" presId="urn:microsoft.com/office/officeart/2005/8/layout/cycle7"/>
    <dgm:cxn modelId="{1CB144D7-AC50-42E8-B789-9A32B19CB15D}" type="presParOf" srcId="{B1C995BD-262B-44A3-8BEB-104AB58845C5}" destId="{4E50BD94-43EA-4243-9813-83620242B5F3}" srcOrd="4" destOrd="0" presId="urn:microsoft.com/office/officeart/2005/8/layout/cycle7"/>
    <dgm:cxn modelId="{D2DD2FE6-7305-4772-854A-EEE04B3F3B4C}" type="presParOf" srcId="{B1C995BD-262B-44A3-8BEB-104AB58845C5}" destId="{2036511C-DA0E-407A-AEEA-C37EDC31771A}" srcOrd="5" destOrd="0" presId="urn:microsoft.com/office/officeart/2005/8/layout/cycle7"/>
    <dgm:cxn modelId="{906D3DF9-4494-4A5E-AAEF-F736D1A4A69D}" type="presParOf" srcId="{2036511C-DA0E-407A-AEEA-C37EDC31771A}" destId="{BE8D9EA4-0163-4520-887D-AD20290C3AB6}" srcOrd="0" destOrd="0" presId="urn:microsoft.com/office/officeart/2005/8/layout/cycle7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067AA8-86A8-4BC6-88B4-A70099C1C6AE}" type="doc">
      <dgm:prSet loTypeId="urn:microsoft.com/office/officeart/2005/8/layout/chart3" loCatId="relationship" qsTypeId="urn:microsoft.com/office/officeart/2005/8/quickstyle/simple2" qsCatId="simple" csTypeId="urn:microsoft.com/office/officeart/2005/8/colors/accent1_2" csCatId="accent1" phldr="1"/>
      <dgm:spPr/>
    </dgm:pt>
    <dgm:pt modelId="{0B9BE77E-8CE5-4D27-AE96-9AC69A07020C}">
      <dgm:prSet phldrT="[Metin]"/>
      <dgm:spPr/>
      <dgm:t>
        <a:bodyPr/>
        <a:lstStyle/>
        <a:p>
          <a:r>
            <a:rPr lang="tr-TR" b="1" dirty="0" smtClean="0"/>
            <a:t>SERAMİK</a:t>
          </a:r>
          <a:endParaRPr lang="tr-TR" b="1" dirty="0"/>
        </a:p>
      </dgm:t>
    </dgm:pt>
    <dgm:pt modelId="{F3CEAABB-E976-418B-9203-049CDEAE120B}" type="parTrans" cxnId="{7149463A-348A-469F-83D5-E529C3B4BE29}">
      <dgm:prSet/>
      <dgm:spPr/>
      <dgm:t>
        <a:bodyPr/>
        <a:lstStyle/>
        <a:p>
          <a:endParaRPr lang="tr-TR"/>
        </a:p>
      </dgm:t>
    </dgm:pt>
    <dgm:pt modelId="{08332FCD-10F5-46CE-A3E5-BFAA31FF102E}" type="sibTrans" cxnId="{7149463A-348A-469F-83D5-E529C3B4BE29}">
      <dgm:prSet/>
      <dgm:spPr/>
      <dgm:t>
        <a:bodyPr/>
        <a:lstStyle/>
        <a:p>
          <a:endParaRPr lang="tr-TR"/>
        </a:p>
      </dgm:t>
    </dgm:pt>
    <dgm:pt modelId="{D3CC3DD7-EFDC-43C8-8453-259C25BF1299}">
      <dgm:prSet phldrT="[Metin]"/>
      <dgm:spPr/>
      <dgm:t>
        <a:bodyPr/>
        <a:lstStyle/>
        <a:p>
          <a:r>
            <a:rPr lang="tr-TR" b="1" dirty="0" smtClean="0"/>
            <a:t>ÇİMENTO</a:t>
          </a:r>
          <a:endParaRPr lang="tr-TR" b="1" dirty="0"/>
        </a:p>
      </dgm:t>
    </dgm:pt>
    <dgm:pt modelId="{D900CCBF-44AD-4564-90CE-EDECBA61E7C3}" type="parTrans" cxnId="{95918EC9-9BC4-4565-8338-88E39A7DB847}">
      <dgm:prSet/>
      <dgm:spPr/>
      <dgm:t>
        <a:bodyPr/>
        <a:lstStyle/>
        <a:p>
          <a:endParaRPr lang="tr-TR"/>
        </a:p>
      </dgm:t>
    </dgm:pt>
    <dgm:pt modelId="{1E6347CC-DDB8-4549-BAB9-73833FD66FC3}" type="sibTrans" cxnId="{95918EC9-9BC4-4565-8338-88E39A7DB847}">
      <dgm:prSet/>
      <dgm:spPr/>
      <dgm:t>
        <a:bodyPr/>
        <a:lstStyle/>
        <a:p>
          <a:endParaRPr lang="tr-TR"/>
        </a:p>
      </dgm:t>
    </dgm:pt>
    <dgm:pt modelId="{C65D7575-F867-4B49-9EF3-23218434559E}">
      <dgm:prSet phldrT="[Metin]"/>
      <dgm:spPr/>
      <dgm:t>
        <a:bodyPr/>
        <a:lstStyle/>
        <a:p>
          <a:r>
            <a:rPr lang="tr-TR" b="1" dirty="0" smtClean="0"/>
            <a:t>OTOMOTİV</a:t>
          </a:r>
          <a:endParaRPr lang="tr-TR" b="1" dirty="0"/>
        </a:p>
      </dgm:t>
    </dgm:pt>
    <dgm:pt modelId="{CD4FEACA-2ACE-4197-9C89-2F8DDEFC8553}" type="parTrans" cxnId="{4308AF35-4A9F-4EED-ADB3-8144797D4356}">
      <dgm:prSet/>
      <dgm:spPr/>
      <dgm:t>
        <a:bodyPr/>
        <a:lstStyle/>
        <a:p>
          <a:endParaRPr lang="tr-TR"/>
        </a:p>
      </dgm:t>
    </dgm:pt>
    <dgm:pt modelId="{8CF6C74F-D5AB-4F0E-AB6C-5D716AC1002B}" type="sibTrans" cxnId="{4308AF35-4A9F-4EED-ADB3-8144797D4356}">
      <dgm:prSet/>
      <dgm:spPr/>
      <dgm:t>
        <a:bodyPr/>
        <a:lstStyle/>
        <a:p>
          <a:endParaRPr lang="tr-TR"/>
        </a:p>
      </dgm:t>
    </dgm:pt>
    <dgm:pt modelId="{A974E302-E931-4D24-B8B4-E982430DAE5B}" type="pres">
      <dgm:prSet presAssocID="{B4067AA8-86A8-4BC6-88B4-A70099C1C6AE}" presName="compositeShape" presStyleCnt="0">
        <dgm:presLayoutVars>
          <dgm:chMax val="7"/>
          <dgm:dir/>
          <dgm:resizeHandles val="exact"/>
        </dgm:presLayoutVars>
      </dgm:prSet>
      <dgm:spPr/>
    </dgm:pt>
    <dgm:pt modelId="{484AA2E9-46AF-40F7-96DB-EC0EFB0CE228}" type="pres">
      <dgm:prSet presAssocID="{B4067AA8-86A8-4BC6-88B4-A70099C1C6AE}" presName="wedge1" presStyleLbl="node1" presStyleIdx="0" presStyleCnt="3" custLinFactNeighborX="-4894" custLinFactNeighborY="3357"/>
      <dgm:spPr/>
      <dgm:t>
        <a:bodyPr/>
        <a:lstStyle/>
        <a:p>
          <a:endParaRPr lang="tr-TR"/>
        </a:p>
      </dgm:t>
    </dgm:pt>
    <dgm:pt modelId="{3A42B94E-160E-4744-BF7C-908579634C42}" type="pres">
      <dgm:prSet presAssocID="{B4067AA8-86A8-4BC6-88B4-A70099C1C6A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0672A3-9C95-47FC-95AC-8DE3B7A40C7D}" type="pres">
      <dgm:prSet presAssocID="{B4067AA8-86A8-4BC6-88B4-A70099C1C6AE}" presName="wedge2" presStyleLbl="node1" presStyleIdx="1" presStyleCnt="3" custLinFactNeighborX="959" custLinFactNeighborY="1544"/>
      <dgm:spPr/>
      <dgm:t>
        <a:bodyPr/>
        <a:lstStyle/>
        <a:p>
          <a:endParaRPr lang="tr-TR"/>
        </a:p>
      </dgm:t>
    </dgm:pt>
    <dgm:pt modelId="{C5D6451C-2729-40F1-9A4A-887D65468686}" type="pres">
      <dgm:prSet presAssocID="{B4067AA8-86A8-4BC6-88B4-A70099C1C6A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8360C9-4A4D-4D90-AF5F-5045F3D7B0FA}" type="pres">
      <dgm:prSet presAssocID="{B4067AA8-86A8-4BC6-88B4-A70099C1C6AE}" presName="wedge3" presStyleLbl="node1" presStyleIdx="2" presStyleCnt="3"/>
      <dgm:spPr/>
      <dgm:t>
        <a:bodyPr/>
        <a:lstStyle/>
        <a:p>
          <a:endParaRPr lang="tr-TR"/>
        </a:p>
      </dgm:t>
    </dgm:pt>
    <dgm:pt modelId="{1A459679-314F-4602-9080-E3D27E9FC38F}" type="pres">
      <dgm:prSet presAssocID="{B4067AA8-86A8-4BC6-88B4-A70099C1C6A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888D439-6447-4425-BEC3-ED289A21AE97}" type="presOf" srcId="{D3CC3DD7-EFDC-43C8-8453-259C25BF1299}" destId="{C5D6451C-2729-40F1-9A4A-887D65468686}" srcOrd="1" destOrd="0" presId="urn:microsoft.com/office/officeart/2005/8/layout/chart3"/>
    <dgm:cxn modelId="{7489E458-1D66-41E0-B7E2-CA1BD5286496}" type="presOf" srcId="{0B9BE77E-8CE5-4D27-AE96-9AC69A07020C}" destId="{484AA2E9-46AF-40F7-96DB-EC0EFB0CE228}" srcOrd="0" destOrd="0" presId="urn:microsoft.com/office/officeart/2005/8/layout/chart3"/>
    <dgm:cxn modelId="{505F1130-0F87-434C-BEB6-4FC94B2AC5C3}" type="presOf" srcId="{0B9BE77E-8CE5-4D27-AE96-9AC69A07020C}" destId="{3A42B94E-160E-4744-BF7C-908579634C42}" srcOrd="1" destOrd="0" presId="urn:microsoft.com/office/officeart/2005/8/layout/chart3"/>
    <dgm:cxn modelId="{3876D233-F085-4B95-91FA-E370386BB7A5}" type="presOf" srcId="{C65D7575-F867-4B49-9EF3-23218434559E}" destId="{3E8360C9-4A4D-4D90-AF5F-5045F3D7B0FA}" srcOrd="0" destOrd="0" presId="urn:microsoft.com/office/officeart/2005/8/layout/chart3"/>
    <dgm:cxn modelId="{6E238C7F-C79D-48F2-903A-0A1F168EE7AA}" type="presOf" srcId="{B4067AA8-86A8-4BC6-88B4-A70099C1C6AE}" destId="{A974E302-E931-4D24-B8B4-E982430DAE5B}" srcOrd="0" destOrd="0" presId="urn:microsoft.com/office/officeart/2005/8/layout/chart3"/>
    <dgm:cxn modelId="{7149463A-348A-469F-83D5-E529C3B4BE29}" srcId="{B4067AA8-86A8-4BC6-88B4-A70099C1C6AE}" destId="{0B9BE77E-8CE5-4D27-AE96-9AC69A07020C}" srcOrd="0" destOrd="0" parTransId="{F3CEAABB-E976-418B-9203-049CDEAE120B}" sibTransId="{08332FCD-10F5-46CE-A3E5-BFAA31FF102E}"/>
    <dgm:cxn modelId="{520B5EE7-37A6-4968-BC1C-6C2EF140532B}" type="presOf" srcId="{D3CC3DD7-EFDC-43C8-8453-259C25BF1299}" destId="{B70672A3-9C95-47FC-95AC-8DE3B7A40C7D}" srcOrd="0" destOrd="0" presId="urn:microsoft.com/office/officeart/2005/8/layout/chart3"/>
    <dgm:cxn modelId="{E68CC0BA-C457-4839-A035-FD3CA668C933}" type="presOf" srcId="{C65D7575-F867-4B49-9EF3-23218434559E}" destId="{1A459679-314F-4602-9080-E3D27E9FC38F}" srcOrd="1" destOrd="0" presId="urn:microsoft.com/office/officeart/2005/8/layout/chart3"/>
    <dgm:cxn modelId="{4308AF35-4A9F-4EED-ADB3-8144797D4356}" srcId="{B4067AA8-86A8-4BC6-88B4-A70099C1C6AE}" destId="{C65D7575-F867-4B49-9EF3-23218434559E}" srcOrd="2" destOrd="0" parTransId="{CD4FEACA-2ACE-4197-9C89-2F8DDEFC8553}" sibTransId="{8CF6C74F-D5AB-4F0E-AB6C-5D716AC1002B}"/>
    <dgm:cxn modelId="{95918EC9-9BC4-4565-8338-88E39A7DB847}" srcId="{B4067AA8-86A8-4BC6-88B4-A70099C1C6AE}" destId="{D3CC3DD7-EFDC-43C8-8453-259C25BF1299}" srcOrd="1" destOrd="0" parTransId="{D900CCBF-44AD-4564-90CE-EDECBA61E7C3}" sibTransId="{1E6347CC-DDB8-4549-BAB9-73833FD66FC3}"/>
    <dgm:cxn modelId="{34137E6C-7895-4E2E-BA18-1CD917E41DD7}" type="presParOf" srcId="{A974E302-E931-4D24-B8B4-E982430DAE5B}" destId="{484AA2E9-46AF-40F7-96DB-EC0EFB0CE228}" srcOrd="0" destOrd="0" presId="urn:microsoft.com/office/officeart/2005/8/layout/chart3"/>
    <dgm:cxn modelId="{32312735-62B6-4703-AD78-006A07E2BA77}" type="presParOf" srcId="{A974E302-E931-4D24-B8B4-E982430DAE5B}" destId="{3A42B94E-160E-4744-BF7C-908579634C42}" srcOrd="1" destOrd="0" presId="urn:microsoft.com/office/officeart/2005/8/layout/chart3"/>
    <dgm:cxn modelId="{5B2AD0DD-CAF0-4129-857A-FE29B50139B5}" type="presParOf" srcId="{A974E302-E931-4D24-B8B4-E982430DAE5B}" destId="{B70672A3-9C95-47FC-95AC-8DE3B7A40C7D}" srcOrd="2" destOrd="0" presId="urn:microsoft.com/office/officeart/2005/8/layout/chart3"/>
    <dgm:cxn modelId="{A6A7289C-781F-43DE-B39C-01E941CD0362}" type="presParOf" srcId="{A974E302-E931-4D24-B8B4-E982430DAE5B}" destId="{C5D6451C-2729-40F1-9A4A-887D65468686}" srcOrd="3" destOrd="0" presId="urn:microsoft.com/office/officeart/2005/8/layout/chart3"/>
    <dgm:cxn modelId="{50446342-A579-4F97-94A7-B52E467BD9F2}" type="presParOf" srcId="{A974E302-E931-4D24-B8B4-E982430DAE5B}" destId="{3E8360C9-4A4D-4D90-AF5F-5045F3D7B0FA}" srcOrd="4" destOrd="0" presId="urn:microsoft.com/office/officeart/2005/8/layout/chart3"/>
    <dgm:cxn modelId="{255E8FD6-EE9D-4AED-9ADA-EE7AEC563FDD}" type="presParOf" srcId="{A974E302-E931-4D24-B8B4-E982430DAE5B}" destId="{1A459679-314F-4602-9080-E3D27E9FC38F}" srcOrd="5" destOrd="0" presId="urn:microsoft.com/office/officeart/2005/8/layout/char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D172D9-7E1E-4066-B0B5-31AF28EE5B1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32EE956B-5098-4A70-95C2-F32ABE5B6815}">
      <dgm:prSet phldrT="[Metin]"/>
      <dgm:spPr/>
      <dgm:t>
        <a:bodyPr/>
        <a:lstStyle/>
        <a:p>
          <a:r>
            <a:rPr lang="tr-TR" dirty="0" smtClean="0"/>
            <a:t>Hammadde Stok Sahası</a:t>
          </a:r>
          <a:endParaRPr lang="tr-TR" dirty="0"/>
        </a:p>
      </dgm:t>
    </dgm:pt>
    <dgm:pt modelId="{A67595E0-96FD-4D9A-8763-D0691445F115}" type="parTrans" cxnId="{6A146815-90FD-4133-B1D8-FFCC86D457FF}">
      <dgm:prSet/>
      <dgm:spPr/>
      <dgm:t>
        <a:bodyPr/>
        <a:lstStyle/>
        <a:p>
          <a:endParaRPr lang="tr-TR"/>
        </a:p>
      </dgm:t>
    </dgm:pt>
    <dgm:pt modelId="{E50689B5-8925-4369-AB9F-A54BFF56CA8A}" type="sibTrans" cxnId="{6A146815-90FD-4133-B1D8-FFCC86D457FF}">
      <dgm:prSet/>
      <dgm:spPr/>
      <dgm:t>
        <a:bodyPr/>
        <a:lstStyle/>
        <a:p>
          <a:endParaRPr lang="tr-TR"/>
        </a:p>
      </dgm:t>
    </dgm:pt>
    <dgm:pt modelId="{F9A317E5-1E3D-4B66-B57C-3AF857FE2202}">
      <dgm:prSet phldrT="[Metin]"/>
      <dgm:spPr/>
      <dgm:t>
        <a:bodyPr/>
        <a:lstStyle/>
        <a:p>
          <a:r>
            <a:rPr lang="tr-TR" dirty="0" smtClean="0"/>
            <a:t>Kırma Öğütme </a:t>
          </a:r>
          <a:endParaRPr lang="tr-TR" dirty="0"/>
        </a:p>
      </dgm:t>
    </dgm:pt>
    <dgm:pt modelId="{5EF1FE74-1171-4999-BDD7-2D2668A27B88}" type="parTrans" cxnId="{5481279B-FF98-4617-A06D-4902DBFABDC6}">
      <dgm:prSet/>
      <dgm:spPr/>
      <dgm:t>
        <a:bodyPr/>
        <a:lstStyle/>
        <a:p>
          <a:endParaRPr lang="tr-TR"/>
        </a:p>
      </dgm:t>
    </dgm:pt>
    <dgm:pt modelId="{AC7E6D7A-C188-4F16-8142-4B7794A99E0C}" type="sibTrans" cxnId="{5481279B-FF98-4617-A06D-4902DBFABDC6}">
      <dgm:prSet/>
      <dgm:spPr/>
      <dgm:t>
        <a:bodyPr/>
        <a:lstStyle/>
        <a:p>
          <a:endParaRPr lang="tr-TR"/>
        </a:p>
      </dgm:t>
    </dgm:pt>
    <dgm:pt modelId="{2D34F8C4-6707-4791-9C2F-8F9A000BACC3}">
      <dgm:prSet phldrT="[Metin]"/>
      <dgm:spPr/>
      <dgm:t>
        <a:bodyPr/>
        <a:lstStyle/>
        <a:p>
          <a:r>
            <a:rPr lang="tr-TR" dirty="0" smtClean="0"/>
            <a:t>Hızlı Kurutma</a:t>
          </a:r>
          <a:endParaRPr lang="tr-TR" dirty="0"/>
        </a:p>
      </dgm:t>
    </dgm:pt>
    <dgm:pt modelId="{39888DF4-B695-4F30-8712-D1C985ADE301}" type="parTrans" cxnId="{D2619CAA-5576-4E16-BFAD-E5559899BDD1}">
      <dgm:prSet/>
      <dgm:spPr/>
      <dgm:t>
        <a:bodyPr/>
        <a:lstStyle/>
        <a:p>
          <a:endParaRPr lang="tr-TR"/>
        </a:p>
      </dgm:t>
    </dgm:pt>
    <dgm:pt modelId="{79346C08-FDF7-4F4F-BA93-5D5FF4B4C7B6}" type="sibTrans" cxnId="{D2619CAA-5576-4E16-BFAD-E5559899BDD1}">
      <dgm:prSet/>
      <dgm:spPr/>
      <dgm:t>
        <a:bodyPr/>
        <a:lstStyle/>
        <a:p>
          <a:endParaRPr lang="tr-TR"/>
        </a:p>
      </dgm:t>
    </dgm:pt>
    <dgm:pt modelId="{6F9C93B2-E1D1-4B7D-AFA2-363EABB0ACFE}">
      <dgm:prSet phldrT="[Metin]"/>
      <dgm:spPr/>
      <dgm:t>
        <a:bodyPr/>
        <a:lstStyle/>
        <a:p>
          <a:r>
            <a:rPr lang="tr-TR" dirty="0" smtClean="0"/>
            <a:t>Pres Şekillendirme </a:t>
          </a:r>
          <a:endParaRPr lang="tr-TR" dirty="0"/>
        </a:p>
      </dgm:t>
    </dgm:pt>
    <dgm:pt modelId="{E4D42DEA-9254-4056-BC50-4FD6EF9C9C3E}" type="parTrans" cxnId="{FFF8BE8B-8E6D-4129-877E-E4435DFC6F3D}">
      <dgm:prSet/>
      <dgm:spPr/>
      <dgm:t>
        <a:bodyPr/>
        <a:lstStyle/>
        <a:p>
          <a:endParaRPr lang="tr-TR"/>
        </a:p>
      </dgm:t>
    </dgm:pt>
    <dgm:pt modelId="{AB5A7CB8-229D-42AF-B614-A65E4401B2A1}" type="sibTrans" cxnId="{FFF8BE8B-8E6D-4129-877E-E4435DFC6F3D}">
      <dgm:prSet/>
      <dgm:spPr/>
      <dgm:t>
        <a:bodyPr/>
        <a:lstStyle/>
        <a:p>
          <a:endParaRPr lang="tr-TR"/>
        </a:p>
      </dgm:t>
    </dgm:pt>
    <dgm:pt modelId="{FCC15BC4-1EFB-4B72-B25A-A45AA7AF8951}">
      <dgm:prSet phldrT="[Metin]"/>
      <dgm:spPr/>
      <dgm:t>
        <a:bodyPr/>
        <a:lstStyle/>
        <a:p>
          <a:r>
            <a:rPr lang="tr-TR" dirty="0" smtClean="0"/>
            <a:t>Spray Dryer</a:t>
          </a:r>
          <a:endParaRPr lang="tr-TR" dirty="0"/>
        </a:p>
      </dgm:t>
    </dgm:pt>
    <dgm:pt modelId="{E3FBBA48-6EA2-4083-952C-2731953A2966}" type="parTrans" cxnId="{8348B10C-99E7-4BD5-9BC5-BEF62D268853}">
      <dgm:prSet/>
      <dgm:spPr/>
      <dgm:t>
        <a:bodyPr/>
        <a:lstStyle/>
        <a:p>
          <a:endParaRPr lang="tr-TR"/>
        </a:p>
      </dgm:t>
    </dgm:pt>
    <dgm:pt modelId="{9192FD19-BCA5-4DF4-A886-6F44D3801387}" type="sibTrans" cxnId="{8348B10C-99E7-4BD5-9BC5-BEF62D268853}">
      <dgm:prSet/>
      <dgm:spPr/>
      <dgm:t>
        <a:bodyPr/>
        <a:lstStyle/>
        <a:p>
          <a:endParaRPr lang="tr-TR"/>
        </a:p>
      </dgm:t>
    </dgm:pt>
    <dgm:pt modelId="{46458B3A-0294-4DAC-A481-0DD9121389E5}" type="pres">
      <dgm:prSet presAssocID="{93D172D9-7E1E-4066-B0B5-31AF28EE5B1B}" presName="Name0" presStyleCnt="0">
        <dgm:presLayoutVars>
          <dgm:dir/>
          <dgm:resizeHandles val="exact"/>
        </dgm:presLayoutVars>
      </dgm:prSet>
      <dgm:spPr/>
    </dgm:pt>
    <dgm:pt modelId="{B6E2088C-CA7B-4A19-A2C3-CFB14D21CE3D}" type="pres">
      <dgm:prSet presAssocID="{32EE956B-5098-4A70-95C2-F32ABE5B6815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4FFF41-F0FD-4571-AA7C-C909EF8B7A87}" type="pres">
      <dgm:prSet presAssocID="{E50689B5-8925-4369-AB9F-A54BFF56CA8A}" presName="parSpace" presStyleCnt="0"/>
      <dgm:spPr/>
    </dgm:pt>
    <dgm:pt modelId="{38D36FDF-FA64-4B4E-B0CE-32F3B3340A2C}" type="pres">
      <dgm:prSet presAssocID="{F9A317E5-1E3D-4B66-B57C-3AF857FE2202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CF24D0-7133-4E34-AE4E-6BB413CD4D54}" type="pres">
      <dgm:prSet presAssocID="{AC7E6D7A-C188-4F16-8142-4B7794A99E0C}" presName="parSpace" presStyleCnt="0"/>
      <dgm:spPr/>
    </dgm:pt>
    <dgm:pt modelId="{BA6CFBD6-3446-47C2-ACCC-0B1AB2E8F063}" type="pres">
      <dgm:prSet presAssocID="{FCC15BC4-1EFB-4B72-B25A-A45AA7AF8951}" presName="parTxOnly" presStyleLbl="node1" presStyleIdx="2" presStyleCnt="5" custLinFactNeighborX="8958" custLinFactNeighborY="-165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280133B-0960-49B2-83DB-3F24E0A91911}" type="pres">
      <dgm:prSet presAssocID="{9192FD19-BCA5-4DF4-A886-6F44D3801387}" presName="parSpace" presStyleCnt="0"/>
      <dgm:spPr/>
    </dgm:pt>
    <dgm:pt modelId="{4D0D1812-21F5-4F5E-BC0A-453C056E8360}" type="pres">
      <dgm:prSet presAssocID="{6F9C93B2-E1D1-4B7D-AFA2-363EABB0ACFE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64D2A8-34A3-4CFE-9EDB-CE1A7744027A}" type="pres">
      <dgm:prSet presAssocID="{AB5A7CB8-229D-42AF-B614-A65E4401B2A1}" presName="parSpace" presStyleCnt="0"/>
      <dgm:spPr/>
    </dgm:pt>
    <dgm:pt modelId="{4E49CFC7-A801-4D3F-B0B5-D9793786B056}" type="pres">
      <dgm:prSet presAssocID="{2D34F8C4-6707-4791-9C2F-8F9A000BACC3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2619CAA-5576-4E16-BFAD-E5559899BDD1}" srcId="{93D172D9-7E1E-4066-B0B5-31AF28EE5B1B}" destId="{2D34F8C4-6707-4791-9C2F-8F9A000BACC3}" srcOrd="4" destOrd="0" parTransId="{39888DF4-B695-4F30-8712-D1C985ADE301}" sibTransId="{79346C08-FDF7-4F4F-BA93-5D5FF4B4C7B6}"/>
    <dgm:cxn modelId="{FFF8BE8B-8E6D-4129-877E-E4435DFC6F3D}" srcId="{93D172D9-7E1E-4066-B0B5-31AF28EE5B1B}" destId="{6F9C93B2-E1D1-4B7D-AFA2-363EABB0ACFE}" srcOrd="3" destOrd="0" parTransId="{E4D42DEA-9254-4056-BC50-4FD6EF9C9C3E}" sibTransId="{AB5A7CB8-229D-42AF-B614-A65E4401B2A1}"/>
    <dgm:cxn modelId="{58C55640-64AD-45EB-A7E0-5D96F176D1DE}" type="presOf" srcId="{FCC15BC4-1EFB-4B72-B25A-A45AA7AF8951}" destId="{BA6CFBD6-3446-47C2-ACCC-0B1AB2E8F063}" srcOrd="0" destOrd="0" presId="urn:microsoft.com/office/officeart/2005/8/layout/hChevron3"/>
    <dgm:cxn modelId="{8348B10C-99E7-4BD5-9BC5-BEF62D268853}" srcId="{93D172D9-7E1E-4066-B0B5-31AF28EE5B1B}" destId="{FCC15BC4-1EFB-4B72-B25A-A45AA7AF8951}" srcOrd="2" destOrd="0" parTransId="{E3FBBA48-6EA2-4083-952C-2731953A2966}" sibTransId="{9192FD19-BCA5-4DF4-A886-6F44D3801387}"/>
    <dgm:cxn modelId="{163F6E84-7EAA-4806-A2F7-2D866A351A78}" type="presOf" srcId="{93D172D9-7E1E-4066-B0B5-31AF28EE5B1B}" destId="{46458B3A-0294-4DAC-A481-0DD9121389E5}" srcOrd="0" destOrd="0" presId="urn:microsoft.com/office/officeart/2005/8/layout/hChevron3"/>
    <dgm:cxn modelId="{C01D63CE-34B8-4B36-ABBB-E95041E367A5}" type="presOf" srcId="{6F9C93B2-E1D1-4B7D-AFA2-363EABB0ACFE}" destId="{4D0D1812-21F5-4F5E-BC0A-453C056E8360}" srcOrd="0" destOrd="0" presId="urn:microsoft.com/office/officeart/2005/8/layout/hChevron3"/>
    <dgm:cxn modelId="{6A146815-90FD-4133-B1D8-FFCC86D457FF}" srcId="{93D172D9-7E1E-4066-B0B5-31AF28EE5B1B}" destId="{32EE956B-5098-4A70-95C2-F32ABE5B6815}" srcOrd="0" destOrd="0" parTransId="{A67595E0-96FD-4D9A-8763-D0691445F115}" sibTransId="{E50689B5-8925-4369-AB9F-A54BFF56CA8A}"/>
    <dgm:cxn modelId="{CDAAA127-95DA-4D8F-A5A9-253E075F1BC3}" type="presOf" srcId="{F9A317E5-1E3D-4B66-B57C-3AF857FE2202}" destId="{38D36FDF-FA64-4B4E-B0CE-32F3B3340A2C}" srcOrd="0" destOrd="0" presId="urn:microsoft.com/office/officeart/2005/8/layout/hChevron3"/>
    <dgm:cxn modelId="{A668D791-90D6-4E39-926D-2B7C5134BC0E}" type="presOf" srcId="{32EE956B-5098-4A70-95C2-F32ABE5B6815}" destId="{B6E2088C-CA7B-4A19-A2C3-CFB14D21CE3D}" srcOrd="0" destOrd="0" presId="urn:microsoft.com/office/officeart/2005/8/layout/hChevron3"/>
    <dgm:cxn modelId="{5481279B-FF98-4617-A06D-4902DBFABDC6}" srcId="{93D172D9-7E1E-4066-B0B5-31AF28EE5B1B}" destId="{F9A317E5-1E3D-4B66-B57C-3AF857FE2202}" srcOrd="1" destOrd="0" parTransId="{5EF1FE74-1171-4999-BDD7-2D2668A27B88}" sibTransId="{AC7E6D7A-C188-4F16-8142-4B7794A99E0C}"/>
    <dgm:cxn modelId="{A2C92255-F014-43EC-9FE0-ED64189B89C1}" type="presOf" srcId="{2D34F8C4-6707-4791-9C2F-8F9A000BACC3}" destId="{4E49CFC7-A801-4D3F-B0B5-D9793786B056}" srcOrd="0" destOrd="0" presId="urn:microsoft.com/office/officeart/2005/8/layout/hChevron3"/>
    <dgm:cxn modelId="{882C6983-FE5B-4451-993D-99746E2D4EA7}" type="presParOf" srcId="{46458B3A-0294-4DAC-A481-0DD9121389E5}" destId="{B6E2088C-CA7B-4A19-A2C3-CFB14D21CE3D}" srcOrd="0" destOrd="0" presId="urn:microsoft.com/office/officeart/2005/8/layout/hChevron3"/>
    <dgm:cxn modelId="{CCE1317A-00EA-42E1-B5B3-53FEA5C30518}" type="presParOf" srcId="{46458B3A-0294-4DAC-A481-0DD9121389E5}" destId="{FA4FFF41-F0FD-4571-AA7C-C909EF8B7A87}" srcOrd="1" destOrd="0" presId="urn:microsoft.com/office/officeart/2005/8/layout/hChevron3"/>
    <dgm:cxn modelId="{C609FEB5-78F7-44FC-A633-810521B86E9E}" type="presParOf" srcId="{46458B3A-0294-4DAC-A481-0DD9121389E5}" destId="{38D36FDF-FA64-4B4E-B0CE-32F3B3340A2C}" srcOrd="2" destOrd="0" presId="urn:microsoft.com/office/officeart/2005/8/layout/hChevron3"/>
    <dgm:cxn modelId="{073C7D12-E19C-4621-AF13-98E9BA8D566F}" type="presParOf" srcId="{46458B3A-0294-4DAC-A481-0DD9121389E5}" destId="{BACF24D0-7133-4E34-AE4E-6BB413CD4D54}" srcOrd="3" destOrd="0" presId="urn:microsoft.com/office/officeart/2005/8/layout/hChevron3"/>
    <dgm:cxn modelId="{BE5311E7-0B64-4150-A5C2-0930F78E5221}" type="presParOf" srcId="{46458B3A-0294-4DAC-A481-0DD9121389E5}" destId="{BA6CFBD6-3446-47C2-ACCC-0B1AB2E8F063}" srcOrd="4" destOrd="0" presId="urn:microsoft.com/office/officeart/2005/8/layout/hChevron3"/>
    <dgm:cxn modelId="{9197830B-0249-4CA9-9DC3-29CCBF1E3E40}" type="presParOf" srcId="{46458B3A-0294-4DAC-A481-0DD9121389E5}" destId="{8280133B-0960-49B2-83DB-3F24E0A91911}" srcOrd="5" destOrd="0" presId="urn:microsoft.com/office/officeart/2005/8/layout/hChevron3"/>
    <dgm:cxn modelId="{FE67128C-3079-4EF8-9D9A-AFE3961350BF}" type="presParOf" srcId="{46458B3A-0294-4DAC-A481-0DD9121389E5}" destId="{4D0D1812-21F5-4F5E-BC0A-453C056E8360}" srcOrd="6" destOrd="0" presId="urn:microsoft.com/office/officeart/2005/8/layout/hChevron3"/>
    <dgm:cxn modelId="{CB0A7CFB-8AC7-49D2-A7AF-55B097E9EAB7}" type="presParOf" srcId="{46458B3A-0294-4DAC-A481-0DD9121389E5}" destId="{5764D2A8-34A3-4CFE-9EDB-CE1A7744027A}" srcOrd="7" destOrd="0" presId="urn:microsoft.com/office/officeart/2005/8/layout/hChevron3"/>
    <dgm:cxn modelId="{F8B7E31B-E90A-4E00-AE6B-1B213362EC9A}" type="presParOf" srcId="{46458B3A-0294-4DAC-A481-0DD9121389E5}" destId="{4E49CFC7-A801-4D3F-B0B5-D9793786B056}" srcOrd="8" destOrd="0" presId="urn:microsoft.com/office/officeart/2005/8/layout/hChevron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D172D9-7E1E-4066-B0B5-31AF28EE5B1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32EE956B-5098-4A70-95C2-F32ABE5B6815}">
      <dgm:prSet phldrT="[Metin]"/>
      <dgm:spPr/>
      <dgm:t>
        <a:bodyPr/>
        <a:lstStyle/>
        <a:p>
          <a:r>
            <a:rPr lang="tr-TR" dirty="0" smtClean="0"/>
            <a:t>Sırlama</a:t>
          </a:r>
          <a:endParaRPr lang="tr-TR" dirty="0"/>
        </a:p>
      </dgm:t>
    </dgm:pt>
    <dgm:pt modelId="{A67595E0-96FD-4D9A-8763-D0691445F115}" type="parTrans" cxnId="{6A146815-90FD-4133-B1D8-FFCC86D457FF}">
      <dgm:prSet/>
      <dgm:spPr/>
      <dgm:t>
        <a:bodyPr/>
        <a:lstStyle/>
        <a:p>
          <a:endParaRPr lang="tr-TR"/>
        </a:p>
      </dgm:t>
    </dgm:pt>
    <dgm:pt modelId="{E50689B5-8925-4369-AB9F-A54BFF56CA8A}" type="sibTrans" cxnId="{6A146815-90FD-4133-B1D8-FFCC86D457FF}">
      <dgm:prSet/>
      <dgm:spPr/>
      <dgm:t>
        <a:bodyPr/>
        <a:lstStyle/>
        <a:p>
          <a:endParaRPr lang="tr-TR"/>
        </a:p>
      </dgm:t>
    </dgm:pt>
    <dgm:pt modelId="{F9A317E5-1E3D-4B66-B57C-3AF857FE2202}">
      <dgm:prSet phldrT="[Metin]"/>
      <dgm:spPr/>
      <dgm:t>
        <a:bodyPr/>
        <a:lstStyle/>
        <a:p>
          <a:r>
            <a:rPr lang="tr-TR" dirty="0" smtClean="0"/>
            <a:t>Hızlı Pişirim Sır Fırını</a:t>
          </a:r>
          <a:endParaRPr lang="tr-TR" dirty="0"/>
        </a:p>
      </dgm:t>
    </dgm:pt>
    <dgm:pt modelId="{5EF1FE74-1171-4999-BDD7-2D2668A27B88}" type="parTrans" cxnId="{5481279B-FF98-4617-A06D-4902DBFABDC6}">
      <dgm:prSet/>
      <dgm:spPr/>
      <dgm:t>
        <a:bodyPr/>
        <a:lstStyle/>
        <a:p>
          <a:endParaRPr lang="tr-TR"/>
        </a:p>
      </dgm:t>
    </dgm:pt>
    <dgm:pt modelId="{AC7E6D7A-C188-4F16-8142-4B7794A99E0C}" type="sibTrans" cxnId="{5481279B-FF98-4617-A06D-4902DBFABDC6}">
      <dgm:prSet/>
      <dgm:spPr/>
      <dgm:t>
        <a:bodyPr/>
        <a:lstStyle/>
        <a:p>
          <a:endParaRPr lang="tr-TR"/>
        </a:p>
      </dgm:t>
    </dgm:pt>
    <dgm:pt modelId="{6F9C93B2-E1D1-4B7D-AFA2-363EABB0ACFE}">
      <dgm:prSet phldrT="[Metin]"/>
      <dgm:spPr/>
      <dgm:t>
        <a:bodyPr/>
        <a:lstStyle/>
        <a:p>
          <a:r>
            <a:rPr lang="tr-TR" dirty="0" smtClean="0"/>
            <a:t>Paketleme </a:t>
          </a:r>
          <a:endParaRPr lang="tr-TR" dirty="0"/>
        </a:p>
      </dgm:t>
    </dgm:pt>
    <dgm:pt modelId="{E4D42DEA-9254-4056-BC50-4FD6EF9C9C3E}" type="parTrans" cxnId="{FFF8BE8B-8E6D-4129-877E-E4435DFC6F3D}">
      <dgm:prSet/>
      <dgm:spPr/>
      <dgm:t>
        <a:bodyPr/>
        <a:lstStyle/>
        <a:p>
          <a:endParaRPr lang="tr-TR"/>
        </a:p>
      </dgm:t>
    </dgm:pt>
    <dgm:pt modelId="{AB5A7CB8-229D-42AF-B614-A65E4401B2A1}" type="sibTrans" cxnId="{FFF8BE8B-8E6D-4129-877E-E4435DFC6F3D}">
      <dgm:prSet/>
      <dgm:spPr/>
      <dgm:t>
        <a:bodyPr/>
        <a:lstStyle/>
        <a:p>
          <a:endParaRPr lang="tr-TR"/>
        </a:p>
      </dgm:t>
    </dgm:pt>
    <dgm:pt modelId="{FCC15BC4-1EFB-4B72-B25A-A45AA7AF8951}">
      <dgm:prSet phldrT="[Metin]"/>
      <dgm:spPr/>
      <dgm:t>
        <a:bodyPr/>
        <a:lstStyle/>
        <a:p>
          <a:r>
            <a:rPr lang="tr-TR" dirty="0" smtClean="0"/>
            <a:t>Kalite Kontrol </a:t>
          </a:r>
          <a:endParaRPr lang="tr-TR" dirty="0"/>
        </a:p>
      </dgm:t>
    </dgm:pt>
    <dgm:pt modelId="{E3FBBA48-6EA2-4083-952C-2731953A2966}" type="parTrans" cxnId="{8348B10C-99E7-4BD5-9BC5-BEF62D268853}">
      <dgm:prSet/>
      <dgm:spPr/>
      <dgm:t>
        <a:bodyPr/>
        <a:lstStyle/>
        <a:p>
          <a:endParaRPr lang="tr-TR"/>
        </a:p>
      </dgm:t>
    </dgm:pt>
    <dgm:pt modelId="{9192FD19-BCA5-4DF4-A886-6F44D3801387}" type="sibTrans" cxnId="{8348B10C-99E7-4BD5-9BC5-BEF62D268853}">
      <dgm:prSet/>
      <dgm:spPr/>
      <dgm:t>
        <a:bodyPr/>
        <a:lstStyle/>
        <a:p>
          <a:endParaRPr lang="tr-TR"/>
        </a:p>
      </dgm:t>
    </dgm:pt>
    <dgm:pt modelId="{46458B3A-0294-4DAC-A481-0DD9121389E5}" type="pres">
      <dgm:prSet presAssocID="{93D172D9-7E1E-4066-B0B5-31AF28EE5B1B}" presName="Name0" presStyleCnt="0">
        <dgm:presLayoutVars>
          <dgm:dir/>
          <dgm:resizeHandles val="exact"/>
        </dgm:presLayoutVars>
      </dgm:prSet>
      <dgm:spPr/>
    </dgm:pt>
    <dgm:pt modelId="{B6E2088C-CA7B-4A19-A2C3-CFB14D21CE3D}" type="pres">
      <dgm:prSet presAssocID="{32EE956B-5098-4A70-95C2-F32ABE5B6815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4FFF41-F0FD-4571-AA7C-C909EF8B7A87}" type="pres">
      <dgm:prSet presAssocID="{E50689B5-8925-4369-AB9F-A54BFF56CA8A}" presName="parSpace" presStyleCnt="0"/>
      <dgm:spPr/>
    </dgm:pt>
    <dgm:pt modelId="{38D36FDF-FA64-4B4E-B0CE-32F3B3340A2C}" type="pres">
      <dgm:prSet presAssocID="{F9A317E5-1E3D-4B66-B57C-3AF857FE2202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CF24D0-7133-4E34-AE4E-6BB413CD4D54}" type="pres">
      <dgm:prSet presAssocID="{AC7E6D7A-C188-4F16-8142-4B7794A99E0C}" presName="parSpace" presStyleCnt="0"/>
      <dgm:spPr/>
    </dgm:pt>
    <dgm:pt modelId="{BA6CFBD6-3446-47C2-ACCC-0B1AB2E8F063}" type="pres">
      <dgm:prSet presAssocID="{FCC15BC4-1EFB-4B72-B25A-A45AA7AF8951}" presName="parTxOnly" presStyleLbl="node1" presStyleIdx="2" presStyleCnt="4" custLinFactNeighborX="8958" custLinFactNeighborY="-165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280133B-0960-49B2-83DB-3F24E0A91911}" type="pres">
      <dgm:prSet presAssocID="{9192FD19-BCA5-4DF4-A886-6F44D3801387}" presName="parSpace" presStyleCnt="0"/>
      <dgm:spPr/>
    </dgm:pt>
    <dgm:pt modelId="{4D0D1812-21F5-4F5E-BC0A-453C056E8360}" type="pres">
      <dgm:prSet presAssocID="{6F9C93B2-E1D1-4B7D-AFA2-363EABB0ACFE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FF8BE8B-8E6D-4129-877E-E4435DFC6F3D}" srcId="{93D172D9-7E1E-4066-B0B5-31AF28EE5B1B}" destId="{6F9C93B2-E1D1-4B7D-AFA2-363EABB0ACFE}" srcOrd="3" destOrd="0" parTransId="{E4D42DEA-9254-4056-BC50-4FD6EF9C9C3E}" sibTransId="{AB5A7CB8-229D-42AF-B614-A65E4401B2A1}"/>
    <dgm:cxn modelId="{D52B0165-E536-4472-92AE-2F6AE06E0498}" type="presOf" srcId="{FCC15BC4-1EFB-4B72-B25A-A45AA7AF8951}" destId="{BA6CFBD6-3446-47C2-ACCC-0B1AB2E8F063}" srcOrd="0" destOrd="0" presId="urn:microsoft.com/office/officeart/2005/8/layout/hChevron3"/>
    <dgm:cxn modelId="{140C329B-13AD-45B6-83F6-6664A56E1679}" type="presOf" srcId="{6F9C93B2-E1D1-4B7D-AFA2-363EABB0ACFE}" destId="{4D0D1812-21F5-4F5E-BC0A-453C056E8360}" srcOrd="0" destOrd="0" presId="urn:microsoft.com/office/officeart/2005/8/layout/hChevron3"/>
    <dgm:cxn modelId="{DBF64F14-53AB-4C7E-A5C6-D4DA559CECAE}" type="presOf" srcId="{93D172D9-7E1E-4066-B0B5-31AF28EE5B1B}" destId="{46458B3A-0294-4DAC-A481-0DD9121389E5}" srcOrd="0" destOrd="0" presId="urn:microsoft.com/office/officeart/2005/8/layout/hChevron3"/>
    <dgm:cxn modelId="{60628127-9523-4741-98EB-F4838BE5A29C}" type="presOf" srcId="{F9A317E5-1E3D-4B66-B57C-3AF857FE2202}" destId="{38D36FDF-FA64-4B4E-B0CE-32F3B3340A2C}" srcOrd="0" destOrd="0" presId="urn:microsoft.com/office/officeart/2005/8/layout/hChevron3"/>
    <dgm:cxn modelId="{8348B10C-99E7-4BD5-9BC5-BEF62D268853}" srcId="{93D172D9-7E1E-4066-B0B5-31AF28EE5B1B}" destId="{FCC15BC4-1EFB-4B72-B25A-A45AA7AF8951}" srcOrd="2" destOrd="0" parTransId="{E3FBBA48-6EA2-4083-952C-2731953A2966}" sibTransId="{9192FD19-BCA5-4DF4-A886-6F44D3801387}"/>
    <dgm:cxn modelId="{19BFEC9C-26EB-4F22-B2E9-80D6E9A8F66D}" type="presOf" srcId="{32EE956B-5098-4A70-95C2-F32ABE5B6815}" destId="{B6E2088C-CA7B-4A19-A2C3-CFB14D21CE3D}" srcOrd="0" destOrd="0" presId="urn:microsoft.com/office/officeart/2005/8/layout/hChevron3"/>
    <dgm:cxn modelId="{6A146815-90FD-4133-B1D8-FFCC86D457FF}" srcId="{93D172D9-7E1E-4066-B0B5-31AF28EE5B1B}" destId="{32EE956B-5098-4A70-95C2-F32ABE5B6815}" srcOrd="0" destOrd="0" parTransId="{A67595E0-96FD-4D9A-8763-D0691445F115}" sibTransId="{E50689B5-8925-4369-AB9F-A54BFF56CA8A}"/>
    <dgm:cxn modelId="{5481279B-FF98-4617-A06D-4902DBFABDC6}" srcId="{93D172D9-7E1E-4066-B0B5-31AF28EE5B1B}" destId="{F9A317E5-1E3D-4B66-B57C-3AF857FE2202}" srcOrd="1" destOrd="0" parTransId="{5EF1FE74-1171-4999-BDD7-2D2668A27B88}" sibTransId="{AC7E6D7A-C188-4F16-8142-4B7794A99E0C}"/>
    <dgm:cxn modelId="{2EED9038-4D78-407B-8517-63DA237445EF}" type="presParOf" srcId="{46458B3A-0294-4DAC-A481-0DD9121389E5}" destId="{B6E2088C-CA7B-4A19-A2C3-CFB14D21CE3D}" srcOrd="0" destOrd="0" presId="urn:microsoft.com/office/officeart/2005/8/layout/hChevron3"/>
    <dgm:cxn modelId="{4CD75184-C4A0-49E8-BFE4-359FB1D98E0E}" type="presParOf" srcId="{46458B3A-0294-4DAC-A481-0DD9121389E5}" destId="{FA4FFF41-F0FD-4571-AA7C-C909EF8B7A87}" srcOrd="1" destOrd="0" presId="urn:microsoft.com/office/officeart/2005/8/layout/hChevron3"/>
    <dgm:cxn modelId="{0DA693BD-9325-4DDB-9B8D-E8A5FFCDA02E}" type="presParOf" srcId="{46458B3A-0294-4DAC-A481-0DD9121389E5}" destId="{38D36FDF-FA64-4B4E-B0CE-32F3B3340A2C}" srcOrd="2" destOrd="0" presId="urn:microsoft.com/office/officeart/2005/8/layout/hChevron3"/>
    <dgm:cxn modelId="{88A6219D-A8A4-4680-9F6E-185E75D9BEED}" type="presParOf" srcId="{46458B3A-0294-4DAC-A481-0DD9121389E5}" destId="{BACF24D0-7133-4E34-AE4E-6BB413CD4D54}" srcOrd="3" destOrd="0" presId="urn:microsoft.com/office/officeart/2005/8/layout/hChevron3"/>
    <dgm:cxn modelId="{09FB0477-07D0-4268-B8E6-A8FA80D16883}" type="presParOf" srcId="{46458B3A-0294-4DAC-A481-0DD9121389E5}" destId="{BA6CFBD6-3446-47C2-ACCC-0B1AB2E8F063}" srcOrd="4" destOrd="0" presId="urn:microsoft.com/office/officeart/2005/8/layout/hChevron3"/>
    <dgm:cxn modelId="{CD000547-61D5-4147-B5B3-28EB387FA071}" type="presParOf" srcId="{46458B3A-0294-4DAC-A481-0DD9121389E5}" destId="{8280133B-0960-49B2-83DB-3F24E0A91911}" srcOrd="5" destOrd="0" presId="urn:microsoft.com/office/officeart/2005/8/layout/hChevron3"/>
    <dgm:cxn modelId="{6FD46973-661C-47AA-B967-5D5DB1FBDFCF}" type="presParOf" srcId="{46458B3A-0294-4DAC-A481-0DD9121389E5}" destId="{4D0D1812-21F5-4F5E-BC0A-453C056E8360}" srcOrd="6" destOrd="0" presId="urn:microsoft.com/office/officeart/2005/8/layout/hChevron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dirty="0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D8F21-9AC2-4125-B9C5-59A8B13AB613}" type="datetimeFigureOut">
              <a:rPr lang="tr-TR" smtClean="0"/>
              <a:pPr/>
              <a:t>17.10.2012</a:t>
            </a:fld>
            <a:endParaRPr lang="tr-TR" dirty="0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 dirty="0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E218C0-F73D-4301-BB5E-FFB62C7E452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144782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500042"/>
            <a:ext cx="56165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643050"/>
            <a:ext cx="549575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Metin kutusu"/>
          <p:cNvSpPr txBox="1"/>
          <p:nvPr/>
        </p:nvSpPr>
        <p:spPr>
          <a:xfrm>
            <a:off x="1285852" y="2643182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      </a:t>
            </a:r>
            <a: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“Terracotto Bünyelerin Transparan </a:t>
            </a:r>
          </a:p>
          <a:p>
            <a:pPr algn="ctr"/>
            <a: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</a:t>
            </a:r>
          </a:p>
          <a:p>
            <a:pPr algn="ctr"/>
            <a: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Metalik Sırla Kaplanması “</a:t>
            </a:r>
            <a:endParaRPr lang="tr-TR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214282" y="6000768"/>
            <a:ext cx="8715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Mak.Müh.Onur KAYAPINAR                Yük.Jeo.Müh Murat SARIYILDIZ </a:t>
            </a:r>
            <a:endParaRPr lang="tr-T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1785918" y="1714488"/>
          <a:ext cx="6167438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5984" y="285728"/>
            <a:ext cx="56165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7224" y="642918"/>
            <a:ext cx="144782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yagram"/>
          <p:cNvGraphicFramePr/>
          <p:nvPr/>
        </p:nvGraphicFramePr>
        <p:xfrm>
          <a:off x="0" y="1000108"/>
          <a:ext cx="3357554" cy="2992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Dikdörtgen"/>
          <p:cNvSpPr/>
          <p:nvPr/>
        </p:nvSpPr>
        <p:spPr>
          <a:xfrm>
            <a:off x="500034" y="571480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tx2"/>
                </a:solidFill>
              </a:rPr>
              <a:t>ATIK  ISI GERİ KAZANIM </a:t>
            </a:r>
            <a:r>
              <a:rPr lang="tr-TR" b="1" dirty="0" smtClean="0">
                <a:solidFill>
                  <a:schemeClr val="tx2"/>
                </a:solidFill>
              </a:rPr>
              <a:t>GRUBU ÇALIŞMALARIMIZ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3214678" y="1428736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23 </a:t>
            </a:r>
            <a:r>
              <a:rPr lang="tr-TR" b="1" dirty="0"/>
              <a:t>proje ile  ;</a:t>
            </a:r>
          </a:p>
          <a:p>
            <a:endParaRPr lang="tr-TR" b="1" dirty="0"/>
          </a:p>
          <a:p>
            <a:r>
              <a:rPr lang="tr-TR" b="1" dirty="0" smtClean="0"/>
              <a:t> </a:t>
            </a:r>
            <a:r>
              <a:rPr lang="tr-TR" b="1" dirty="0">
                <a:solidFill>
                  <a:srgbClr val="FF0000"/>
                </a:solidFill>
              </a:rPr>
              <a:t>20 000 000  </a:t>
            </a:r>
            <a:r>
              <a:rPr lang="tr-TR" b="1" dirty="0" smtClean="0">
                <a:solidFill>
                  <a:srgbClr val="FF0000"/>
                </a:solidFill>
              </a:rPr>
              <a:t>m3/yıl </a:t>
            </a:r>
            <a:r>
              <a:rPr lang="tr-TR" b="1" dirty="0" smtClean="0"/>
              <a:t> </a:t>
            </a:r>
            <a:r>
              <a:rPr lang="tr-TR" b="1" dirty="0"/>
              <a:t>doğal gaz tasarrufu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50749" y="2714620"/>
            <a:ext cx="1193251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 descr="http://t0.gstatic.com/images?q=tbn:ANd9GcTY5T_SWwVVAWwwwSVqJ_fihOEIkBD01cSYWGvsfysmaGtK3EXe8OIXLXrk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18867" y="1357298"/>
            <a:ext cx="1125133" cy="900106"/>
          </a:xfrm>
          <a:prstGeom prst="rect">
            <a:avLst/>
          </a:prstGeom>
          <a:noFill/>
        </p:spPr>
      </p:pic>
      <p:sp>
        <p:nvSpPr>
          <p:cNvPr id="14" name="13 Dikdörtgen"/>
          <p:cNvSpPr/>
          <p:nvPr/>
        </p:nvSpPr>
        <p:spPr>
          <a:xfrm>
            <a:off x="3143240" y="2857496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23 </a:t>
            </a:r>
            <a:r>
              <a:rPr lang="tr-TR" b="1" dirty="0"/>
              <a:t>proje ile  ;</a:t>
            </a:r>
          </a:p>
          <a:p>
            <a:endParaRPr lang="tr-TR" b="1" dirty="0"/>
          </a:p>
          <a:p>
            <a:r>
              <a:rPr lang="tr-TR" b="1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39 000 000 m3/yıl </a:t>
            </a:r>
            <a:r>
              <a:rPr lang="tr-TR" b="1" dirty="0" smtClean="0"/>
              <a:t>önlenmiş CO2 salınımı</a:t>
            </a:r>
            <a:endParaRPr lang="tr-TR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83342" y="4214818"/>
            <a:ext cx="1260658" cy="1503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Dikdörtgen"/>
          <p:cNvSpPr/>
          <p:nvPr/>
        </p:nvSpPr>
        <p:spPr>
          <a:xfrm>
            <a:off x="3143240" y="4500570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23 </a:t>
            </a:r>
            <a:r>
              <a:rPr lang="tr-TR" b="1" dirty="0"/>
              <a:t>proje ile  ;</a:t>
            </a:r>
          </a:p>
          <a:p>
            <a:endParaRPr lang="tr-TR" b="1" dirty="0"/>
          </a:p>
          <a:p>
            <a:r>
              <a:rPr lang="tr-TR" b="1" dirty="0" smtClean="0">
                <a:solidFill>
                  <a:srgbClr val="FF0000"/>
                </a:solidFill>
              </a:rPr>
              <a:t>14 000 000 TL   </a:t>
            </a:r>
            <a:r>
              <a:rPr lang="tr-TR" b="1" dirty="0" smtClean="0"/>
              <a:t>maddi geri dönüş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357166"/>
            <a:ext cx="8501090" cy="4525963"/>
          </a:xfrm>
        </p:spPr>
        <p:txBody>
          <a:bodyPr>
            <a:norm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1-TOFAŞ TÜRK OTOMOBİL FABRİKASI A.Ş </a:t>
            </a:r>
            <a:r>
              <a:rPr lang="tr-TR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1300" b="1" dirty="0" smtClean="0">
                <a:latin typeface="Times New Roman" pitchFamily="18" charset="0"/>
                <a:cs typeface="Times New Roman" pitchFamily="18" charset="0"/>
              </a:rPr>
              <a:t>              Boyahane  2 adet Astar Fırın Atık ısı Geri Kazanım Projesine 27.07.2012 de başlanmıştır.(kendi yakma havası ön ısıtması)</a:t>
            </a:r>
            <a:endParaRPr lang="tr-TR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tr-TR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2-TOFAŞ TÜRK OTOMOBİL FABRİKASI A.Ş </a:t>
            </a:r>
            <a:endParaRPr lang="tr-TR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300" b="1" dirty="0" smtClean="0">
                <a:latin typeface="Times New Roman" pitchFamily="18" charset="0"/>
                <a:cs typeface="Times New Roman" pitchFamily="18" charset="0"/>
              </a:rPr>
              <a:t>               Boyahane  2 adet  Kataforez Fırın Atık ısı Geri Kazanım Projesine 27.07.2012 de başlanmıştır. (sıcak su eldesi ile kimyasal ısıtılması)</a:t>
            </a:r>
            <a:endParaRPr lang="tr-TR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3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tr-TR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3-VITRA KARO BOZÜYÜK FABRİKASI</a:t>
            </a:r>
          </a:p>
          <a:p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Ü3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 Fırın1 ve 2 Adet Atm 18 İçin Atık Isı Kazanımı Projesi 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Doğalgaz Tasarrufu 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19)</a:t>
            </a:r>
          </a:p>
          <a:p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Granit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Fab  Fırın 7 ,  Atm 36 ve Atm 25 Atık Isı Kazanımı Projesi 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(Doğalgaz Tasarrufu 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20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Ü1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 Fırın 2-Fırın 3   ve Atm 40   Atık Isı Kazanımı Projesi 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(Doğalgaz Tasrrufu 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17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 Ü1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 Fırın 4-Fırın 5 ve Atm 52  Atık Isı Kazanımı Projesi 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(Doğalgaz Tasarrufu 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20 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Ü3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Fırın giriş Bacası Eşanjör projesi 02.10.2011 tarihinde devreye alınmıştır</a:t>
            </a:r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tr-T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Doğalgaz tasarrufu 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25)</a:t>
            </a:r>
            <a:endParaRPr lang="tr-TR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1200" dirty="0" smtClean="0"/>
          </a:p>
          <a:p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5572164"/>
          </a:xfrm>
        </p:spPr>
        <p:txBody>
          <a:bodyPr>
            <a:normAutofit fontScale="25000" lnSpcReduction="20000"/>
          </a:bodyPr>
          <a:lstStyle/>
          <a:p>
            <a:r>
              <a:rPr lang="tr-TR" sz="6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4-VITRA KARO ALMANYA ENGERS FABRİKASI </a:t>
            </a:r>
            <a:r>
              <a:rPr lang="tr-TR" dirty="0" smtClean="0"/>
              <a:t>           </a:t>
            </a:r>
          </a:p>
          <a:p>
            <a:pPr>
              <a:buNone/>
            </a:pP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       Fırın Çıkış Bacası ve  Dorst 2500 Spray Drayer  Atık Isı Geri Kazanım Projesi </a:t>
            </a:r>
            <a:r>
              <a:rPr lang="tr-TR" sz="5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(Doğalgaz Tasarrufu 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17 </a:t>
            </a:r>
            <a:r>
              <a:rPr lang="tr-TR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tr-TR" dirty="0" smtClean="0"/>
          </a:p>
          <a:p>
            <a:r>
              <a:rPr lang="tr-TR" sz="6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5-KALE SERAMIK </a:t>
            </a:r>
            <a:endParaRPr lang="tr-TR" sz="6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5600" b="1" dirty="0" smtClean="0">
                <a:latin typeface="Times New Roman" pitchFamily="18" charset="0"/>
                <a:cs typeface="Times New Roman" pitchFamily="18" charset="0"/>
              </a:rPr>
              <a:t>Yerköy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;   RMS 7000 Spray Drayer  Atık Isı Kazanım Projesi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(Doğalgaz Tasarrufu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%23.9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5600" b="1" dirty="0" smtClean="0">
                <a:latin typeface="Times New Roman" pitchFamily="18" charset="0"/>
                <a:cs typeface="Times New Roman" pitchFamily="18" charset="0"/>
              </a:rPr>
              <a:t>Çan  Granit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Fabrikası Atm90 ve 5 Adet Fırın Isı Geri Kazanım Projesi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 Doğalgaz Tasarrufu 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%23.7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5600" b="1" dirty="0" smtClean="0">
                <a:latin typeface="Times New Roman" pitchFamily="18" charset="0"/>
                <a:cs typeface="Times New Roman" pitchFamily="18" charset="0"/>
              </a:rPr>
              <a:t>Yerkoy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;RSP 7000 Spray Drayer da; Dünya da ilk defa uygulanacak olan ve Patenti   şirketimize ait ;</a:t>
            </a:r>
          </a:p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tr-TR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  </a:t>
            </a:r>
            <a:r>
              <a:rPr lang="tr-TR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SPRAY DRAYER ÇAMURUNUN ISITILARAK DOĞALGAZ TASARRUFU </a:t>
            </a:r>
            <a:r>
              <a:rPr lang="tr-TR" sz="5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YAPILMASI</a:t>
            </a:r>
            <a:r>
              <a:rPr lang="tr-TR" sz="5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” Projesi</a:t>
            </a:r>
          </a:p>
          <a:p>
            <a:r>
              <a:rPr lang="tr-TR" sz="43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 Doğalgaz Tasarrufu </a:t>
            </a:r>
            <a:r>
              <a:rPr lang="tr-TR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%9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5600" b="1" dirty="0" smtClean="0">
                <a:latin typeface="Times New Roman" pitchFamily="18" charset="0"/>
                <a:cs typeface="Times New Roman" pitchFamily="18" charset="0"/>
              </a:rPr>
              <a:t>Çan  KS 6 ve KS 7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Fab 5 adet kurutma ve  2 Adet Fırın Isı Geri Kazanım Projesi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 Doğalgaz Tasarrufu 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%33</a:t>
            </a:r>
            <a:r>
              <a:rPr lang="tr-TR" sz="8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3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r-TR" sz="6400" dirty="0" smtClean="0">
                <a:latin typeface="Times New Roman" pitchFamily="18" charset="0"/>
                <a:cs typeface="Times New Roman" pitchFamily="18" charset="0"/>
              </a:rPr>
              <a:t>Çan KS5 Fabrikası ile duvar karosu spray drayerler atık ısı geri kazanım projesine 08.06.2012 de başlanmıştır</a:t>
            </a:r>
            <a:r>
              <a:rPr lang="tr-TR" sz="4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sz="6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6-YURTBAY SERAMIK</a:t>
            </a:r>
            <a:endParaRPr lang="tr-TR" sz="6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5600" b="1" dirty="0" smtClean="0">
                <a:latin typeface="Times New Roman" pitchFamily="18" charset="0"/>
                <a:cs typeface="Times New Roman" pitchFamily="18" charset="0"/>
              </a:rPr>
              <a:t> Fab 2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Atm 52 ve 8 Adet Dikey Kurutma Isı Geri Kazanım Projesi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 Doğalgaz Tasarrufu 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%35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tr-TR" sz="6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7-UMPAŞ SERAMIK</a:t>
            </a:r>
            <a:endParaRPr lang="tr-TR" sz="6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6400" dirty="0" smtClean="0">
                <a:latin typeface="Times New Roman" pitchFamily="18" charset="0"/>
                <a:cs typeface="Times New Roman" pitchFamily="18" charset="0"/>
              </a:rPr>
              <a:t>        Spray Drayer Isı Geri Kazanım Projesi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(Doğalgaz Tasarrufu 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%29,2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8-BOLU ÇİMENTO</a:t>
            </a:r>
            <a:r>
              <a:rPr lang="tr-TR" sz="5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Kuru Öğütme Tesisi Atık Isı Geri Kazanım Projesi 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 Doğalgaz Tasarrufu 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%14,87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tr-TR" sz="5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9-ADANA ÇİMENTO</a:t>
            </a:r>
            <a:r>
              <a:rPr lang="tr-TR" sz="5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Kuru Öğütme Tesisi Atık Isı Geri Kazanım Projesi 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( Doğalgaz Tasarrufu </a:t>
            </a:r>
            <a:r>
              <a:rPr lang="tr-T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15 </a:t>
            </a:r>
            <a:r>
              <a:rPr lang="tr-TR" sz="6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6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5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10-TEKNOROT OTOMOTIV URUNLERI</a:t>
            </a:r>
            <a:r>
              <a:rPr lang="tr-TR" sz="5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5600" dirty="0" smtClean="0">
                <a:latin typeface="Times New Roman" pitchFamily="18" charset="0"/>
                <a:cs typeface="Times New Roman" pitchFamily="18" charset="0"/>
              </a:rPr>
              <a:t>Baca atık ısısından sıcak su üretimi projesi Nisan 2012 de devreye alınmıştır.</a:t>
            </a:r>
          </a:p>
          <a:p>
            <a:endParaRPr lang="tr-TR" sz="6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42918"/>
            <a:ext cx="8643966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JCI(Junior Chamber International) -CYEA 2012 (Creative Young Entrepreneur Awards) 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Yaratıcı ,katma değeri yüksek ,işletme maliyeti sıfır'a yakın patentli atık ısı geri dönüşüm projelerimiz/uygulamalarımız ve talaşlı imalaat başarımızla Türkiye 2.ciliği ödülü , Kasım /2012 Rio de Janerio da Dünya finalinde Türkiyeyi temsil etme ve final  hakkı.Onur KAYAPINAR </a:t>
            </a: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928802"/>
            <a:ext cx="120015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St.Louis University America -GSEA (Global Student Entrepreneur Awards)-Social Impact Awards </a:t>
            </a: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(Akbank ve Turkcell Sponsorluğu ile)</a:t>
            </a:r>
            <a:endParaRPr lang="tr-TR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Projelerimizle oluşturduğumuz sosyal ,çevreci ,sürdürülebilir ve inovatif etkiyle 'sosyal etki ödülü' 2011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300037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Yapımına</a:t>
            </a:r>
            <a:r>
              <a:rPr kumimoji="0" lang="tr-TR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Katkı sağladığımız uygulayıcı olduğumuz Vitra Karo ‘Atık Isı Geri Kazanım’ Projesi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Rio +20 -United Nations Conferance on Sustainable Development  2012 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de Türkiyeyi temsil edecek en iyi proje seçilmiştir.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0" y="428625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Yapına katkı sağladığımız ve uygulayıcı olduğumuz Vitra Karo ‘Atık Isı Geri Kazanım ‘ Projesi </a:t>
            </a:r>
          </a:p>
          <a:p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2011 yılı Eczacıbaşı Yaşamboyu Sürdürülebilir İnovasyon ödülünü almıştır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14282" y="13572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ARGE VE İNOVATİF PROJELER  </a:t>
            </a:r>
            <a:endParaRPr lang="tr-TR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222" y="2000240"/>
            <a:ext cx="878677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914400" algn="l"/>
              </a:tabLst>
            </a:pP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Patenti  Şirketimize Ait Olan 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tr-TR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ISI ÜRETEN RÜZGAR TÜRBİNİ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Projesi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914400" algn="l"/>
              </a:tabLst>
            </a:pP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Patenti  Şirketimize Ait Olan 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 </a:t>
            </a:r>
            <a:r>
              <a:rPr kumimoji="0" lang="tr-TR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SPRAY DRAYER BACASINDAKİ SUYUN GERİ KAZANIMI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Projesi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914400" algn="l"/>
              </a:tabLst>
            </a:pP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Patenti  Şirketimize Ait Olan 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 </a:t>
            </a:r>
            <a:r>
              <a:rPr kumimoji="0" lang="tr-TR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SPRAY DRAYER ÇAMURUNUN ISITILARAK DOĞALGAZ TASARRUFU YAPILMASI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”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Projesi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914400" algn="l"/>
              </a:tabLst>
            </a:pP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Henüz Çalışmaları Devam Eden 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tr-TR" sz="1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DÖNMEYEN RÜZGAR TÜRBİNİ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Projesi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914400" algn="l"/>
              </a:tabLst>
            </a:pPr>
            <a:r>
              <a:rPr lang="tr-TR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Patenti  Şirketimize Ait Olan </a:t>
            </a:r>
            <a:r>
              <a:rPr lang="tr-TR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 </a:t>
            </a:r>
            <a:r>
              <a:rPr lang="tr-TR" sz="16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SOĞUK SPRAY DRAYER </a:t>
            </a:r>
            <a:r>
              <a:rPr lang="tr-TR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r>
              <a:rPr lang="tr-TR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Projesi </a:t>
            </a:r>
            <a:r>
              <a:rPr lang="tr-TR" sz="1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% 70-80 doğalgaz tasarrufu bekleniyor)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914400" algn="l"/>
              </a:tabLst>
            </a:pP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Patent İşlemi Tamamlanmış Olan </a:t>
            </a: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 TERRACOTTO BUNYELERIN TRANSPARAN VE METALIK SIRLA KAPLANMASI “</a:t>
            </a: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Projesi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285720" y="571480"/>
            <a:ext cx="721520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TALAŞLI IMALAAT ÇALIŞMALARIMIZ</a:t>
            </a:r>
          </a:p>
          <a:p>
            <a:endParaRPr lang="tr-TR" b="1" dirty="0" smtClean="0">
              <a:solidFill>
                <a:schemeClr val="tx2"/>
              </a:solidFill>
            </a:endParaRPr>
          </a:p>
          <a:p>
            <a:r>
              <a:rPr lang="tr-TR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Dış Pazar -760 ağır sanayi parçası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imalaatı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214282" y="714356"/>
          <a:ext cx="8643998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yagram"/>
          <p:cNvGraphicFramePr/>
          <p:nvPr/>
        </p:nvGraphicFramePr>
        <p:xfrm>
          <a:off x="214282" y="2643182"/>
          <a:ext cx="8643998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6" name="5 Grup"/>
          <p:cNvGrpSpPr/>
          <p:nvPr/>
        </p:nvGrpSpPr>
        <p:grpSpPr>
          <a:xfrm rot="16200000">
            <a:off x="528030" y="3686759"/>
            <a:ext cx="2286015" cy="2342003"/>
            <a:chOff x="6100602" y="-341737"/>
            <a:chExt cx="2540862" cy="1612168"/>
          </a:xfrm>
        </p:grpSpPr>
        <p:sp>
          <p:nvSpPr>
            <p:cNvPr id="7" name="6 Köşeli Çift Ayraç"/>
            <p:cNvSpPr/>
            <p:nvPr/>
          </p:nvSpPr>
          <p:spPr>
            <a:xfrm>
              <a:off x="6100602" y="0"/>
              <a:ext cx="2540862" cy="928694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Köşeli Çift Ayraç 4"/>
            <p:cNvSpPr/>
            <p:nvPr/>
          </p:nvSpPr>
          <p:spPr>
            <a:xfrm rot="5400000">
              <a:off x="6564949" y="0"/>
              <a:ext cx="1612168" cy="9286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53340" rIns="26670" bIns="533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/>
                <a:t>Sır 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dirty="0" smtClean="0"/>
                <a:t>Hazırlama</a:t>
              </a:r>
              <a:endParaRPr lang="tr-TR" sz="20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442</TotalTime>
  <Words>539</Words>
  <Application>Microsoft Office PowerPoint</Application>
  <PresentationFormat>Ekran Gösterisi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Kalabalık</vt:lpstr>
      <vt:lpstr>Slayt 1</vt:lpstr>
      <vt:lpstr>Slayt 2</vt:lpstr>
      <vt:lpstr>Slayt 3</vt:lpstr>
      <vt:lpstr>Slayt 4</vt:lpstr>
      <vt:lpstr>Slayt 5</vt:lpstr>
      <vt:lpstr>Slayt 6</vt:lpstr>
      <vt:lpstr>Slayt 7</vt:lpstr>
      <vt:lpstr>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HP</cp:lastModifiedBy>
  <cp:revision>40</cp:revision>
  <dcterms:created xsi:type="dcterms:W3CDTF">2012-10-15T12:22:54Z</dcterms:created>
  <dcterms:modified xsi:type="dcterms:W3CDTF">2012-10-17T08:08:10Z</dcterms:modified>
</cp:coreProperties>
</file>