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93F1-D72D-45E6-86C4-609B3D1EC883}" type="datetimeFigureOut">
              <a:rPr lang="tr-TR" smtClean="0"/>
              <a:t>16.10.2012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790B-7BB4-45DE-A73F-0704D1C23C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7725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93F1-D72D-45E6-86C4-609B3D1EC883}" type="datetimeFigureOut">
              <a:rPr lang="tr-TR" smtClean="0"/>
              <a:t>16.10.2012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790B-7BB4-45DE-A73F-0704D1C23C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9198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93F1-D72D-45E6-86C4-609B3D1EC883}" type="datetimeFigureOut">
              <a:rPr lang="tr-TR" smtClean="0"/>
              <a:t>16.10.2012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790B-7BB4-45DE-A73F-0704D1C23C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0994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93F1-D72D-45E6-86C4-609B3D1EC883}" type="datetimeFigureOut">
              <a:rPr lang="tr-TR" smtClean="0"/>
              <a:t>16.10.2012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790B-7BB4-45DE-A73F-0704D1C23C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1112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93F1-D72D-45E6-86C4-609B3D1EC883}" type="datetimeFigureOut">
              <a:rPr lang="tr-TR" smtClean="0"/>
              <a:t>16.10.2012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790B-7BB4-45DE-A73F-0704D1C23C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4429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93F1-D72D-45E6-86C4-609B3D1EC883}" type="datetimeFigureOut">
              <a:rPr lang="tr-TR" smtClean="0"/>
              <a:t>16.10.2012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790B-7BB4-45DE-A73F-0704D1C23C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1483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93F1-D72D-45E6-86C4-609B3D1EC883}" type="datetimeFigureOut">
              <a:rPr lang="tr-TR" smtClean="0"/>
              <a:t>16.10.2012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790B-7BB4-45DE-A73F-0704D1C23C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6267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93F1-D72D-45E6-86C4-609B3D1EC883}" type="datetimeFigureOut">
              <a:rPr lang="tr-TR" smtClean="0"/>
              <a:t>16.10.2012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790B-7BB4-45DE-A73F-0704D1C23C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3240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93F1-D72D-45E6-86C4-609B3D1EC883}" type="datetimeFigureOut">
              <a:rPr lang="tr-TR" smtClean="0"/>
              <a:t>16.10.2012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790B-7BB4-45DE-A73F-0704D1C23C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2275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93F1-D72D-45E6-86C4-609B3D1EC883}" type="datetimeFigureOut">
              <a:rPr lang="tr-TR" smtClean="0"/>
              <a:t>16.10.2012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790B-7BB4-45DE-A73F-0704D1C23C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0368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93F1-D72D-45E6-86C4-609B3D1EC883}" type="datetimeFigureOut">
              <a:rPr lang="tr-TR" smtClean="0"/>
              <a:t>16.10.2012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790B-7BB4-45DE-A73F-0704D1C23C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9880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993F1-D72D-45E6-86C4-609B3D1EC883}" type="datetimeFigureOut">
              <a:rPr lang="tr-TR" smtClean="0"/>
              <a:t>16.10.2012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790B-7BB4-45DE-A73F-0704D1C23C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909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6000" dirty="0" smtClean="0">
                <a:solidFill>
                  <a:srgbClr val="FFFF00"/>
                </a:solidFill>
              </a:rPr>
              <a:t>HASEL TEKNİK SERAMİK</a:t>
            </a:r>
            <a:endParaRPr lang="tr-TR" sz="6000" dirty="0">
              <a:solidFill>
                <a:srgbClr val="FFFF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Hüseyin KAYAN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6314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FF00"/>
                </a:solidFill>
              </a:rPr>
              <a:t>SİLİNDİRİK BORU</a:t>
            </a:r>
            <a:endParaRPr lang="tr-TR" dirty="0">
              <a:solidFill>
                <a:srgbClr val="FFFF00"/>
              </a:solidFill>
            </a:endParaRPr>
          </a:p>
        </p:txBody>
      </p:sp>
      <p:pic>
        <p:nvPicPr>
          <p:cNvPr id="9218" name="Picture 2" descr="C:\Users\a\Desktop\SERAMİK RESİM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06" y="1268760"/>
            <a:ext cx="700877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34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 txBox="1">
            <a:spLocks/>
          </p:cNvSpPr>
          <p:nvPr/>
        </p:nvSpPr>
        <p:spPr>
          <a:xfrm>
            <a:off x="541784" y="2130425"/>
            <a:ext cx="8062664" cy="2090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6000" smtClean="0">
                <a:solidFill>
                  <a:srgbClr val="FFFF00"/>
                </a:solidFill>
              </a:rPr>
              <a:t>HASEL TEKNİK SERAMİK</a:t>
            </a:r>
            <a:endParaRPr lang="tr-TR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11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\Desktop\SERAMİK RESİM\2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72971" cy="657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13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FF00"/>
                </a:solidFill>
              </a:rPr>
              <a:t>PİSTON</a:t>
            </a:r>
            <a:endParaRPr lang="tr-TR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Users\a\Desktop\SERAMİK RESİM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617" y="1772816"/>
            <a:ext cx="6832759" cy="460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65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FF00"/>
                </a:solidFill>
              </a:rPr>
              <a:t>SUJETİ PİSTONU</a:t>
            </a:r>
            <a:endParaRPr lang="tr-TR" dirty="0">
              <a:solidFill>
                <a:srgbClr val="FFFF00"/>
              </a:solidFill>
            </a:endParaRPr>
          </a:p>
        </p:txBody>
      </p:sp>
      <p:pic>
        <p:nvPicPr>
          <p:cNvPr id="3074" name="Picture 2" descr="C:\Users\a\Desktop\SERAMİK RESİM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613" y="1772816"/>
            <a:ext cx="6432715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91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FF00"/>
                </a:solidFill>
              </a:rPr>
              <a:t>İLAÇ ENJEKSİYON MEMESİ</a:t>
            </a:r>
            <a:endParaRPr lang="tr-TR" dirty="0">
              <a:solidFill>
                <a:srgbClr val="FFFF00"/>
              </a:solidFill>
            </a:endParaRPr>
          </a:p>
        </p:txBody>
      </p:sp>
      <p:pic>
        <p:nvPicPr>
          <p:cNvPr id="4098" name="Picture 2" descr="C:\Users\a\Desktop\SERAMİK RESİM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78" y="1412775"/>
            <a:ext cx="7023406" cy="526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92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FF00"/>
                </a:solidFill>
              </a:rPr>
              <a:t>İPLİK VE TEL TUTUCULAR</a:t>
            </a:r>
            <a:endParaRPr lang="tr-TR" dirty="0">
              <a:solidFill>
                <a:srgbClr val="FFFF00"/>
              </a:solidFill>
            </a:endParaRPr>
          </a:p>
        </p:txBody>
      </p:sp>
      <p:pic>
        <p:nvPicPr>
          <p:cNvPr id="5122" name="Picture 2" descr="C:\Users\a\Desktop\SERAMİK RESİM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86397"/>
            <a:ext cx="6947942" cy="521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40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FF00"/>
                </a:solidFill>
              </a:rPr>
              <a:t>SERAMİK PLAKA</a:t>
            </a:r>
            <a:endParaRPr lang="tr-TR" dirty="0">
              <a:solidFill>
                <a:srgbClr val="FFFF00"/>
              </a:solidFill>
            </a:endParaRPr>
          </a:p>
        </p:txBody>
      </p:sp>
      <p:pic>
        <p:nvPicPr>
          <p:cNvPr id="6146" name="Picture 2" descr="C:\Users\a\Desktop\SERAMİK RESİM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73" y="1200721"/>
            <a:ext cx="7291519" cy="546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8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FF00"/>
                </a:solidFill>
              </a:rPr>
              <a:t>MASTARLAR</a:t>
            </a:r>
            <a:endParaRPr lang="tr-TR" dirty="0">
              <a:solidFill>
                <a:srgbClr val="FFFF00"/>
              </a:solidFill>
            </a:endParaRPr>
          </a:p>
        </p:txBody>
      </p:sp>
      <p:pic>
        <p:nvPicPr>
          <p:cNvPr id="7170" name="Picture 2" descr="C:\Users\a\Desktop\SERAMİK RESİM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3130"/>
            <a:ext cx="7200800" cy="540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8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FF00"/>
                </a:solidFill>
              </a:rPr>
              <a:t>ZİRAİ İLAÇ ÇIKIŞ MEMESİ</a:t>
            </a:r>
            <a:endParaRPr lang="tr-TR" dirty="0">
              <a:solidFill>
                <a:srgbClr val="FFFF00"/>
              </a:solidFill>
            </a:endParaRPr>
          </a:p>
        </p:txBody>
      </p:sp>
      <p:pic>
        <p:nvPicPr>
          <p:cNvPr id="8194" name="Picture 2" descr="C:\Users\a\Desktop\SERAMİK RESİM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056784" cy="529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24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27</Words>
  <Application>Microsoft Office PowerPoint</Application>
  <PresentationFormat>Ekran Gösterisi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2" baseType="lpstr">
      <vt:lpstr>Ofis Teması</vt:lpstr>
      <vt:lpstr>HASEL TEKNİK SERAMİK</vt:lpstr>
      <vt:lpstr>PowerPoint Sunusu</vt:lpstr>
      <vt:lpstr>PİSTON</vt:lpstr>
      <vt:lpstr>SUJETİ PİSTONU</vt:lpstr>
      <vt:lpstr>İLAÇ ENJEKSİYON MEMESİ</vt:lpstr>
      <vt:lpstr>İPLİK VE TEL TUTUCULAR</vt:lpstr>
      <vt:lpstr>SERAMİK PLAKA</vt:lpstr>
      <vt:lpstr>MASTARLAR</vt:lpstr>
      <vt:lpstr>ZİRAİ İLAÇ ÇIKIŞ MEMESİ</vt:lpstr>
      <vt:lpstr>SİLİNDİRİK BORU</vt:lpstr>
      <vt:lpstr>PowerPoint Sunusu</vt:lpstr>
    </vt:vector>
  </TitlesOfParts>
  <Company>-=[By NeC]=-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HASEL TEKNİK SERAMİK</dc:title>
  <dc:creator>a</dc:creator>
  <cp:lastModifiedBy>a</cp:lastModifiedBy>
  <cp:revision>3</cp:revision>
  <dcterms:created xsi:type="dcterms:W3CDTF">2012-10-16T15:23:15Z</dcterms:created>
  <dcterms:modified xsi:type="dcterms:W3CDTF">2012-10-16T16:00:21Z</dcterms:modified>
</cp:coreProperties>
</file>