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9" r:id="rId2"/>
    <p:sldId id="272" r:id="rId3"/>
    <p:sldId id="273" r:id="rId4"/>
    <p:sldId id="274" r:id="rId5"/>
    <p:sldId id="259" r:id="rId6"/>
    <p:sldId id="260" r:id="rId7"/>
    <p:sldId id="261" r:id="rId8"/>
    <p:sldId id="263" r:id="rId9"/>
    <p:sldId id="278" r:id="rId10"/>
    <p:sldId id="264" r:id="rId11"/>
    <p:sldId id="275" r:id="rId12"/>
    <p:sldId id="265" r:id="rId13"/>
    <p:sldId id="266" r:id="rId14"/>
    <p:sldId id="267" r:id="rId15"/>
    <p:sldId id="268" r:id="rId16"/>
    <p:sldId id="276" r:id="rId17"/>
    <p:sldId id="291" r:id="rId18"/>
    <p:sldId id="270" r:id="rId19"/>
    <p:sldId id="280" r:id="rId20"/>
    <p:sldId id="281" r:id="rId21"/>
    <p:sldId id="282" r:id="rId22"/>
    <p:sldId id="283" r:id="rId23"/>
    <p:sldId id="284" r:id="rId24"/>
    <p:sldId id="285" r:id="rId25"/>
    <p:sldId id="286" r:id="rId26"/>
    <p:sldId id="287" r:id="rId27"/>
    <p:sldId id="288" r:id="rId28"/>
    <p:sldId id="289" r:id="rId29"/>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5305CA-148A-4773-86CD-524BFCE71D36}" type="datetimeFigureOut">
              <a:rPr lang="tr-TR" smtClean="0"/>
              <a:pPr/>
              <a:t>16.10.2012</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B77C4C-4728-49C8-B372-0CD84D4C1040}" type="slidenum">
              <a:rPr lang="tr-TR" smtClean="0"/>
              <a:pPr/>
              <a:t>‹#›</a:t>
            </a:fld>
            <a:endParaRPr lang="tr-TR"/>
          </a:p>
        </p:txBody>
      </p:sp>
    </p:spTree>
    <p:extLst>
      <p:ext uri="{BB962C8B-B14F-4D97-AF65-F5344CB8AC3E}">
        <p14:creationId xmlns:p14="http://schemas.microsoft.com/office/powerpoint/2010/main" val="4167715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37B77C4C-4728-49C8-B372-0CD84D4C1040}" type="slidenum">
              <a:rPr lang="tr-TR" smtClean="0"/>
              <a:pPr/>
              <a:t>18</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13001AB1-68E0-480E-80E5-2166CB2B824A}" type="datetimeFigureOut">
              <a:rPr lang="tr-TR"/>
              <a:pPr>
                <a:defRPr/>
              </a:pPr>
              <a:t>16.10.2012</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8186CC77-5425-4A95-ADC0-442F5212C23F}"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B860AF1-424C-4A6C-81A0-09B585368961}" type="datetimeFigureOut">
              <a:rPr lang="tr-TR"/>
              <a:pPr>
                <a:defRPr/>
              </a:pPr>
              <a:t>16.10.2012</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3ADB0D6-2F03-4D1F-B6AC-8166017E688B}"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5D2D4BD9-3BA6-4765-9F96-687DA7D18211}" type="datetimeFigureOut">
              <a:rPr lang="tr-TR"/>
              <a:pPr>
                <a:defRPr/>
              </a:pPr>
              <a:t>16.10.2012</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BCB33A9-D935-4D2B-BA3C-CBFC5937309E}"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35F0F3B0-68B3-48DB-97B4-28008E38975A}" type="datetimeFigureOut">
              <a:rPr lang="tr-TR"/>
              <a:pPr>
                <a:defRPr/>
              </a:pPr>
              <a:t>16.10.2012</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A007140F-7690-47EA-9085-6EC0832E9EBB}"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6F50B7B4-9306-429B-AA0E-C2AC0B672DE5}" type="datetimeFigureOut">
              <a:rPr lang="tr-TR"/>
              <a:pPr>
                <a:defRPr/>
              </a:pPr>
              <a:t>16.10.2012</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4B5E8E4-7C5A-43D9-ADC4-36F767ECC5C7}"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43F04342-FF64-45E3-9CE8-B605DF43B742}" type="datetimeFigureOut">
              <a:rPr lang="tr-TR"/>
              <a:pPr>
                <a:defRPr/>
              </a:pPr>
              <a:t>16.10.2012</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E1E7207B-4B6A-4C1D-AB3A-0D028864212C}"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D303533C-FA65-484B-A592-A23E9D4DBEED}" type="datetimeFigureOut">
              <a:rPr lang="tr-TR"/>
              <a:pPr>
                <a:defRPr/>
              </a:pPr>
              <a:t>16.10.2012</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5BA910CB-31A3-4F1A-BFFC-B48D37D699B9}"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42AA146A-0FA0-4BDD-88F0-36601349851E}" type="datetimeFigureOut">
              <a:rPr lang="tr-TR"/>
              <a:pPr>
                <a:defRPr/>
              </a:pPr>
              <a:t>16.10.2012</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35D5007C-1CD2-4233-AF51-54A2DC4FF7A4}"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0042847A-18A3-40F0-934B-79F7857826A4}" type="datetimeFigureOut">
              <a:rPr lang="tr-TR"/>
              <a:pPr>
                <a:defRPr/>
              </a:pPr>
              <a:t>16.10.2012</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5266FA08-BC4C-4F83-A6F1-5BDFD404F341}"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0165902C-87F2-4F9D-B6B3-7926002E6A5C}" type="datetimeFigureOut">
              <a:rPr lang="tr-TR"/>
              <a:pPr>
                <a:defRPr/>
              </a:pPr>
              <a:t>16.10.2012</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F0341B38-450D-494B-81C9-AC017FD327C5}"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BD5342AC-FFF7-46A7-B582-8722DFF2166D}" type="datetimeFigureOut">
              <a:rPr lang="tr-TR"/>
              <a:pPr>
                <a:defRPr/>
              </a:pPr>
              <a:t>16.10.2012</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8CA98030-3E7A-43F6-8612-6BD9E3BE4A76}"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0" scaled="1"/>
        </a:grad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834397F-56A7-471C-ACD9-5C1BE8A56105}" type="datetimeFigureOut">
              <a:rPr lang="tr-TR"/>
              <a:pPr>
                <a:defRPr/>
              </a:pPr>
              <a:t>16.10.2012</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923AF7E-4467-48DE-A98E-02E8DE5DC5CD}"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620688"/>
            <a:ext cx="8280920" cy="5688632"/>
          </a:xfrm>
        </p:spPr>
        <p:txBody>
          <a:bodyPr/>
          <a:lstStyle/>
          <a:p>
            <a:pPr eaLnBrk="1" fontAlgn="auto" hangingPunct="1">
              <a:spcAft>
                <a:spcPts val="0"/>
              </a:spcAft>
              <a:buFont typeface="Arial" pitchFamily="34" charset="0"/>
              <a:buNone/>
              <a:defRPr/>
            </a:pPr>
            <a:endParaRPr lang="tr-TR" b="1" dirty="0" smtClean="0">
              <a:effectLst>
                <a:outerShdw blurRad="38100" dist="38100" dir="2700000" algn="tl">
                  <a:srgbClr val="000000">
                    <a:alpha val="43137"/>
                  </a:srgbClr>
                </a:outerShdw>
              </a:effectLst>
              <a:latin typeface="Comic Sans MS" pitchFamily="66" charset="0"/>
            </a:endParaRPr>
          </a:p>
          <a:p>
            <a:pPr eaLnBrk="1" fontAlgn="auto" hangingPunct="1">
              <a:spcAft>
                <a:spcPts val="0"/>
              </a:spcAft>
              <a:buFont typeface="Arial" pitchFamily="34" charset="0"/>
              <a:buNone/>
              <a:defRPr/>
            </a:pPr>
            <a:endParaRPr lang="tr-TR" b="1" dirty="0" smtClean="0">
              <a:effectLst>
                <a:outerShdw blurRad="38100" dist="38100" dir="2700000" algn="tl">
                  <a:srgbClr val="000000">
                    <a:alpha val="43137"/>
                  </a:srgbClr>
                </a:outerShdw>
              </a:effectLst>
              <a:latin typeface="Comic Sans MS" pitchFamily="66" charset="0"/>
            </a:endParaRPr>
          </a:p>
          <a:p>
            <a:pPr eaLnBrk="1" fontAlgn="auto" hangingPunct="1">
              <a:spcAft>
                <a:spcPts val="0"/>
              </a:spcAft>
              <a:buFont typeface="Arial" pitchFamily="34" charset="0"/>
              <a:buNone/>
              <a:defRPr/>
            </a:pPr>
            <a:endParaRPr lang="tr-TR" b="1" dirty="0" smtClean="0">
              <a:effectLst>
                <a:outerShdw blurRad="38100" dist="38100" dir="2700000" algn="tl">
                  <a:srgbClr val="000000">
                    <a:alpha val="43137"/>
                  </a:srgbClr>
                </a:outerShdw>
              </a:effectLst>
              <a:latin typeface="Comic Sans MS" pitchFamily="66" charset="0"/>
            </a:endParaRPr>
          </a:p>
          <a:p>
            <a:pPr algn="ctr" eaLnBrk="1" fontAlgn="auto" hangingPunct="1">
              <a:spcAft>
                <a:spcPts val="0"/>
              </a:spcAft>
              <a:buFont typeface="Arial" pitchFamily="34" charset="0"/>
              <a:buNone/>
              <a:defRPr/>
            </a:pPr>
            <a:endParaRPr lang="tr-TR" b="1" dirty="0" smtClean="0">
              <a:effectLst>
                <a:outerShdw blurRad="38100" dist="38100" dir="2700000" algn="tl">
                  <a:srgbClr val="000000">
                    <a:alpha val="43137"/>
                  </a:srgbClr>
                </a:outerShdw>
              </a:effectLst>
              <a:latin typeface="Comic Sans MS" pitchFamily="66" charset="0"/>
            </a:endParaRPr>
          </a:p>
          <a:p>
            <a:pPr algn="ctr" eaLnBrk="1" fontAlgn="auto" hangingPunct="1">
              <a:spcAft>
                <a:spcPts val="0"/>
              </a:spcAft>
              <a:buFont typeface="Arial" pitchFamily="34" charset="0"/>
              <a:buNone/>
              <a:defRPr/>
            </a:pPr>
            <a:endParaRPr lang="tr-TR" b="1" dirty="0" smtClean="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lgn="ctr" eaLnBrk="1" fontAlgn="auto" hangingPunct="1">
              <a:spcAft>
                <a:spcPts val="0"/>
              </a:spcAft>
              <a:buFont typeface="Arial" pitchFamily="34" charset="0"/>
              <a:buNone/>
              <a:defRPr/>
            </a:pPr>
            <a:r>
              <a:rPr lang="tr-TR" b="1" dirty="0" smtClean="0">
                <a:effectLst>
                  <a:outerShdw blurRad="38100" dist="38100" dir="2700000" algn="tl">
                    <a:srgbClr val="000000">
                      <a:alpha val="43137"/>
                    </a:srgbClr>
                  </a:outerShdw>
                </a:effectLst>
                <a:latin typeface="Arial" pitchFamily="34" charset="0"/>
                <a:cs typeface="Arial" pitchFamily="34" charset="0"/>
              </a:rPr>
              <a:t>DİYARBAKIR BÜYÜKŞEHİR BELEDİYESİ</a:t>
            </a:r>
          </a:p>
          <a:p>
            <a:pPr algn="ctr" eaLnBrk="1" fontAlgn="auto" hangingPunct="1">
              <a:spcAft>
                <a:spcPts val="0"/>
              </a:spcAft>
              <a:buFont typeface="Arial" pitchFamily="34" charset="0"/>
              <a:buNone/>
              <a:defRPr/>
            </a:pPr>
            <a:endParaRPr lang="tr-TR" sz="3600" b="1" dirty="0" smtClean="0">
              <a:effectLst>
                <a:outerShdw blurRad="38100" dist="38100" dir="2700000" algn="tl">
                  <a:srgbClr val="000000">
                    <a:alpha val="43137"/>
                  </a:srgbClr>
                </a:outerShdw>
              </a:effectLst>
              <a:latin typeface="Arial" pitchFamily="34" charset="0"/>
              <a:cs typeface="Arial" pitchFamily="34" charset="0"/>
            </a:endParaRPr>
          </a:p>
          <a:p>
            <a:pPr algn="ctr" eaLnBrk="1" fontAlgn="auto" hangingPunct="1">
              <a:spcAft>
                <a:spcPts val="0"/>
              </a:spcAft>
              <a:buFont typeface="Arial" pitchFamily="34" charset="0"/>
              <a:buNone/>
              <a:defRPr/>
            </a:pPr>
            <a:r>
              <a:rPr lang="tr-TR" sz="3600" b="1" dirty="0" smtClean="0">
                <a:effectLst>
                  <a:outerShdw blurRad="38100" dist="38100" dir="2700000" algn="tl">
                    <a:srgbClr val="000000">
                      <a:alpha val="43137"/>
                    </a:srgbClr>
                  </a:outerShdw>
                </a:effectLst>
                <a:latin typeface="Arial" pitchFamily="34" charset="0"/>
                <a:cs typeface="Arial" pitchFamily="34" charset="0"/>
              </a:rPr>
              <a:t>KADININ BÜYÜLÜ ELLERİ</a:t>
            </a:r>
          </a:p>
          <a:p>
            <a:pPr algn="ctr" eaLnBrk="1" fontAlgn="auto" hangingPunct="1">
              <a:spcAft>
                <a:spcPts val="0"/>
              </a:spcAft>
              <a:buFont typeface="Arial" pitchFamily="34" charset="0"/>
              <a:buNone/>
              <a:defRPr/>
            </a:pPr>
            <a:r>
              <a:rPr lang="tr-TR" sz="3600" b="1" dirty="0" smtClean="0">
                <a:effectLst>
                  <a:outerShdw blurRad="38100" dist="38100" dir="2700000" algn="tl">
                    <a:srgbClr val="000000">
                      <a:alpha val="43137"/>
                    </a:srgbClr>
                  </a:outerShdw>
                </a:effectLst>
                <a:latin typeface="Arial" pitchFamily="34" charset="0"/>
                <a:cs typeface="Arial" pitchFamily="34" charset="0"/>
              </a:rPr>
              <a:t>PROJESİ</a:t>
            </a:r>
            <a:endParaRPr lang="tr-TR" dirty="0"/>
          </a:p>
        </p:txBody>
      </p:sp>
      <p:pic>
        <p:nvPicPr>
          <p:cNvPr id="4" name="Picture 2" descr="D:\Tasınabilir HDD\Belgeler\logo4.jpg"/>
          <p:cNvPicPr>
            <a:picLocks noChangeAspect="1" noChangeArrowheads="1"/>
          </p:cNvPicPr>
          <p:nvPr/>
        </p:nvPicPr>
        <p:blipFill>
          <a:blip r:embed="rId2" cstate="print"/>
          <a:srcRect/>
          <a:stretch>
            <a:fillRect/>
          </a:stretch>
        </p:blipFill>
        <p:spPr bwMode="auto">
          <a:xfrm>
            <a:off x="3059832" y="764704"/>
            <a:ext cx="2736304" cy="27404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Tasınabilir HDD\Belgeler\logo4.jpg"/>
          <p:cNvPicPr>
            <a:picLocks noGrp="1" noChangeAspect="1" noChangeArrowheads="1"/>
          </p:cNvPicPr>
          <p:nvPr>
            <p:ph idx="1"/>
          </p:nvPr>
        </p:nvPicPr>
        <p:blipFill>
          <a:blip r:embed="rId2" cstate="print"/>
          <a:srcRect/>
          <a:stretch>
            <a:fillRect/>
          </a:stretch>
        </p:blipFill>
        <p:spPr>
          <a:xfrm>
            <a:off x="7929563" y="214313"/>
            <a:ext cx="1042987" cy="1044575"/>
          </a:xfrm>
          <a:noFill/>
        </p:spPr>
      </p:pic>
      <p:sp>
        <p:nvSpPr>
          <p:cNvPr id="4" name="3 Metin kutusu"/>
          <p:cNvSpPr txBox="1"/>
          <p:nvPr/>
        </p:nvSpPr>
        <p:spPr>
          <a:xfrm>
            <a:off x="357188" y="428625"/>
            <a:ext cx="7215187" cy="707886"/>
          </a:xfrm>
          <a:prstGeom prst="rect">
            <a:avLst/>
          </a:prstGeom>
          <a:noFill/>
        </p:spPr>
        <p:txBody>
          <a:bodyPr>
            <a:spAutoFit/>
          </a:bodyPr>
          <a:lstStyle/>
          <a:p>
            <a:pPr algn="ctr" fontAlgn="auto">
              <a:spcBef>
                <a:spcPts val="0"/>
              </a:spcBef>
              <a:spcAft>
                <a:spcPts val="0"/>
              </a:spcAft>
              <a:defRPr/>
            </a:pPr>
            <a:r>
              <a:rPr lang="tr-TR" sz="4000" b="1" dirty="0" smtClean="0">
                <a:effectLst>
                  <a:outerShdw blurRad="38100" dist="38100" dir="2700000" algn="tl">
                    <a:srgbClr val="000000">
                      <a:alpha val="43137"/>
                    </a:srgbClr>
                  </a:outerShdw>
                </a:effectLst>
                <a:latin typeface="Arial" pitchFamily="34" charset="0"/>
                <a:cs typeface="Arial" pitchFamily="34" charset="0"/>
              </a:rPr>
              <a:t>KADININ BÜYÜLÜ ELLERİ</a:t>
            </a:r>
            <a:endParaRPr lang="tr-TR" sz="4000" b="1" dirty="0">
              <a:effectLst>
                <a:outerShdw blurRad="38100" dist="38100" dir="2700000" algn="tl">
                  <a:srgbClr val="000000">
                    <a:alpha val="43137"/>
                  </a:srgbClr>
                </a:outerShdw>
              </a:effectLst>
              <a:latin typeface="Arial" pitchFamily="34" charset="0"/>
              <a:cs typeface="Arial" pitchFamily="34" charset="0"/>
            </a:endParaRPr>
          </a:p>
        </p:txBody>
      </p:sp>
      <p:pic>
        <p:nvPicPr>
          <p:cNvPr id="8196" name="Picture 2" descr="G:\fırat çalışmalar\atölye çalışmaları\DSCF7018.JPG"/>
          <p:cNvPicPr>
            <a:picLocks noChangeAspect="1" noChangeArrowheads="1"/>
          </p:cNvPicPr>
          <p:nvPr/>
        </p:nvPicPr>
        <p:blipFill>
          <a:blip r:embed="rId3" cstate="print"/>
          <a:srcRect/>
          <a:stretch>
            <a:fillRect/>
          </a:stretch>
        </p:blipFill>
        <p:spPr bwMode="auto">
          <a:xfrm>
            <a:off x="467544" y="1268760"/>
            <a:ext cx="3929063" cy="5429250"/>
          </a:xfrm>
          <a:prstGeom prst="rect">
            <a:avLst/>
          </a:prstGeom>
          <a:noFill/>
          <a:ln w="9525">
            <a:noFill/>
            <a:miter lim="800000"/>
            <a:headEnd/>
            <a:tailEnd/>
          </a:ln>
        </p:spPr>
      </p:pic>
      <p:pic>
        <p:nvPicPr>
          <p:cNvPr id="8197" name="Picture 3" descr="G:\fırat çalışmalar\atölye çalışmaları\DSCF7994.JPG"/>
          <p:cNvPicPr>
            <a:picLocks noChangeAspect="1" noChangeArrowheads="1"/>
          </p:cNvPicPr>
          <p:nvPr/>
        </p:nvPicPr>
        <p:blipFill>
          <a:blip r:embed="rId4" cstate="print"/>
          <a:srcRect/>
          <a:stretch>
            <a:fillRect/>
          </a:stretch>
        </p:blipFill>
        <p:spPr bwMode="auto">
          <a:xfrm>
            <a:off x="4499992" y="1268760"/>
            <a:ext cx="3571875"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39552" y="548680"/>
            <a:ext cx="8147248" cy="5760640"/>
          </a:xfrm>
        </p:spPr>
        <p:txBody>
          <a:bodyPr/>
          <a:lstStyle/>
          <a:p>
            <a:pPr>
              <a:buNone/>
            </a:pPr>
            <a:endParaRPr lang="tr-TR" sz="2800" dirty="0" smtClean="0"/>
          </a:p>
          <a:p>
            <a:pPr>
              <a:buNone/>
            </a:pPr>
            <a:r>
              <a:rPr lang="tr-TR" sz="2400" dirty="0" smtClean="0">
                <a:latin typeface="Arial" pitchFamily="34" charset="0"/>
                <a:cs typeface="Arial" pitchFamily="34" charset="0"/>
              </a:rPr>
              <a:t>Diyarbakır Büyükşehir Belediyesine bağlı olarak EKOSEP</a:t>
            </a:r>
          </a:p>
          <a:p>
            <a:pPr>
              <a:buNone/>
            </a:pPr>
            <a:r>
              <a:rPr lang="tr-TR" sz="2400" dirty="0" smtClean="0">
                <a:latin typeface="Arial" pitchFamily="34" charset="0"/>
                <a:cs typeface="Arial" pitchFamily="34" charset="0"/>
              </a:rPr>
              <a:t>projesi kapsamında inşa edilen Sümerpark Ortak Yaşam</a:t>
            </a:r>
          </a:p>
          <a:p>
            <a:pPr>
              <a:buNone/>
            </a:pPr>
            <a:r>
              <a:rPr lang="tr-TR" sz="2400" dirty="0" smtClean="0">
                <a:latin typeface="Arial" pitchFamily="34" charset="0"/>
                <a:cs typeface="Arial" pitchFamily="34" charset="0"/>
              </a:rPr>
              <a:t>alanında Sosyal Hizmetler Daire Başkanlığı bünyesinde</a:t>
            </a:r>
          </a:p>
          <a:p>
            <a:pPr>
              <a:buNone/>
            </a:pPr>
            <a:r>
              <a:rPr lang="tr-TR" sz="2400" dirty="0" smtClean="0">
                <a:latin typeface="Arial" pitchFamily="34" charset="0"/>
                <a:cs typeface="Arial" pitchFamily="34" charset="0"/>
              </a:rPr>
              <a:t>yer alan Mesleki Eğitim Merkezinde faaliyet gösteren</a:t>
            </a:r>
          </a:p>
          <a:p>
            <a:pPr>
              <a:buNone/>
            </a:pPr>
            <a:r>
              <a:rPr lang="tr-TR" sz="2400" dirty="0" smtClean="0">
                <a:latin typeface="Arial" pitchFamily="34" charset="0"/>
                <a:cs typeface="Arial" pitchFamily="34" charset="0"/>
              </a:rPr>
              <a:t>Sanat Atölyemiz toprağın ,ateşin ve sır’ın mistik</a:t>
            </a:r>
          </a:p>
          <a:p>
            <a:pPr>
              <a:buNone/>
            </a:pPr>
            <a:r>
              <a:rPr lang="tr-TR" sz="2400" dirty="0" smtClean="0">
                <a:latin typeface="Arial" pitchFamily="34" charset="0"/>
                <a:cs typeface="Arial" pitchFamily="34" charset="0"/>
              </a:rPr>
              <a:t>dünyasında keyifli çalışmaları ile kadınların  sosyal ve</a:t>
            </a:r>
          </a:p>
          <a:p>
            <a:pPr>
              <a:buNone/>
            </a:pPr>
            <a:r>
              <a:rPr lang="tr-TR" sz="2400" dirty="0" smtClean="0">
                <a:latin typeface="Arial" pitchFamily="34" charset="0"/>
                <a:cs typeface="Arial" pitchFamily="34" charset="0"/>
              </a:rPr>
              <a:t>ekonomik gelişimine katkı sunarak vereceğimiz seramik</a:t>
            </a:r>
          </a:p>
          <a:p>
            <a:pPr>
              <a:buNone/>
            </a:pPr>
            <a:r>
              <a:rPr lang="tr-TR" sz="2400" dirty="0" smtClean="0">
                <a:latin typeface="Arial" pitchFamily="34" charset="0"/>
                <a:cs typeface="Arial" pitchFamily="34" charset="0"/>
              </a:rPr>
              <a:t>ve cam eğitimleri sonucunda kadınlarımızın istihdam</a:t>
            </a:r>
          </a:p>
          <a:p>
            <a:pPr>
              <a:buNone/>
            </a:pPr>
            <a:r>
              <a:rPr lang="tr-TR" sz="2400" dirty="0" smtClean="0">
                <a:latin typeface="Arial" pitchFamily="34" charset="0"/>
                <a:cs typeface="Arial" pitchFamily="34" charset="0"/>
              </a:rPr>
              <a:t>edilmelerine yardımcı olmayı hedeflemektedir. </a:t>
            </a:r>
            <a:endParaRPr lang="tr-TR" sz="2400" dirty="0">
              <a:latin typeface="Arial" pitchFamily="34" charset="0"/>
              <a:cs typeface="Arial" pitchFamily="34" charset="0"/>
            </a:endParaRPr>
          </a:p>
        </p:txBody>
      </p:sp>
      <p:pic>
        <p:nvPicPr>
          <p:cNvPr id="4" name="Picture 2" descr="D:\Tasınabilir HDD\Belgeler\logo4.jpg"/>
          <p:cNvPicPr>
            <a:picLocks noChangeAspect="1" noChangeArrowheads="1"/>
          </p:cNvPicPr>
          <p:nvPr/>
        </p:nvPicPr>
        <p:blipFill>
          <a:blip r:embed="rId2" cstate="print"/>
          <a:srcRect/>
          <a:stretch>
            <a:fillRect/>
          </a:stretch>
        </p:blipFill>
        <p:spPr bwMode="auto">
          <a:xfrm>
            <a:off x="7884368" y="0"/>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Tasınabilir HDD\Belgeler\logo4.jpg"/>
          <p:cNvPicPr>
            <a:picLocks noGrp="1" noChangeAspect="1" noChangeArrowheads="1"/>
          </p:cNvPicPr>
          <p:nvPr>
            <p:ph idx="1"/>
          </p:nvPr>
        </p:nvPicPr>
        <p:blipFill>
          <a:blip r:embed="rId2" cstate="print"/>
          <a:srcRect/>
          <a:stretch>
            <a:fillRect/>
          </a:stretch>
        </p:blipFill>
        <p:spPr>
          <a:xfrm>
            <a:off x="7929563" y="214313"/>
            <a:ext cx="1042987" cy="1044575"/>
          </a:xfrm>
          <a:noFill/>
        </p:spPr>
      </p:pic>
      <p:pic>
        <p:nvPicPr>
          <p:cNvPr id="9219" name="Picture 2" descr="G:\fırat çalışmalar\atölye çalışmaları\DSCF7997.JPG"/>
          <p:cNvPicPr>
            <a:picLocks noChangeAspect="1" noChangeArrowheads="1"/>
          </p:cNvPicPr>
          <p:nvPr/>
        </p:nvPicPr>
        <p:blipFill>
          <a:blip r:embed="rId3" cstate="print"/>
          <a:srcRect/>
          <a:stretch>
            <a:fillRect/>
          </a:stretch>
        </p:blipFill>
        <p:spPr bwMode="auto">
          <a:xfrm rot="-455552">
            <a:off x="267588" y="-400503"/>
            <a:ext cx="3196942" cy="4262589"/>
          </a:xfrm>
          <a:prstGeom prst="rect">
            <a:avLst/>
          </a:prstGeom>
          <a:noFill/>
          <a:ln w="9525">
            <a:noFill/>
            <a:miter lim="800000"/>
            <a:headEnd/>
            <a:tailEnd/>
          </a:ln>
        </p:spPr>
      </p:pic>
      <p:pic>
        <p:nvPicPr>
          <p:cNvPr id="9221" name="Picture 4" descr="G:\fırat çalışmalar\jdjdjd\DSCF8694.JPG"/>
          <p:cNvPicPr>
            <a:picLocks noChangeAspect="1" noChangeArrowheads="1"/>
          </p:cNvPicPr>
          <p:nvPr/>
        </p:nvPicPr>
        <p:blipFill>
          <a:blip r:embed="rId4" cstate="print"/>
          <a:srcRect/>
          <a:stretch>
            <a:fillRect/>
          </a:stretch>
        </p:blipFill>
        <p:spPr bwMode="auto">
          <a:xfrm rot="525310">
            <a:off x="5649627" y="1061249"/>
            <a:ext cx="2232025" cy="2976562"/>
          </a:xfrm>
          <a:prstGeom prst="rect">
            <a:avLst/>
          </a:prstGeom>
          <a:noFill/>
          <a:ln w="9525">
            <a:noFill/>
            <a:miter lim="800000"/>
            <a:headEnd/>
            <a:tailEnd/>
          </a:ln>
        </p:spPr>
      </p:pic>
      <p:pic>
        <p:nvPicPr>
          <p:cNvPr id="9222" name="Picture 6" descr="G:\fırat çalışmalar\jdjdjd\DSCF8711.JPG"/>
          <p:cNvPicPr>
            <a:picLocks noChangeAspect="1" noChangeArrowheads="1"/>
          </p:cNvPicPr>
          <p:nvPr/>
        </p:nvPicPr>
        <p:blipFill>
          <a:blip r:embed="rId5" cstate="print"/>
          <a:srcRect/>
          <a:stretch>
            <a:fillRect/>
          </a:stretch>
        </p:blipFill>
        <p:spPr bwMode="auto">
          <a:xfrm>
            <a:off x="857250" y="3857625"/>
            <a:ext cx="7858125" cy="2857500"/>
          </a:xfrm>
          <a:prstGeom prst="rect">
            <a:avLst/>
          </a:prstGeom>
          <a:noFill/>
          <a:ln w="9525">
            <a:noFill/>
            <a:miter lim="800000"/>
            <a:headEnd/>
            <a:tailEnd/>
          </a:ln>
        </p:spPr>
      </p:pic>
      <p:pic>
        <p:nvPicPr>
          <p:cNvPr id="9223" name="Picture 5" descr="G:\fırat çalışmalar\jdjdjd\DSCF8697.JPG"/>
          <p:cNvPicPr>
            <a:picLocks noChangeAspect="1" noChangeArrowheads="1"/>
          </p:cNvPicPr>
          <p:nvPr/>
        </p:nvPicPr>
        <p:blipFill>
          <a:blip r:embed="rId6" cstate="print"/>
          <a:srcRect/>
          <a:stretch>
            <a:fillRect/>
          </a:stretch>
        </p:blipFill>
        <p:spPr bwMode="auto">
          <a:xfrm>
            <a:off x="3563888" y="188640"/>
            <a:ext cx="2571750" cy="192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Tasınabilir HDD\Belgeler\logo4.jpg"/>
          <p:cNvPicPr>
            <a:picLocks noGrp="1" noChangeAspect="1" noChangeArrowheads="1"/>
          </p:cNvPicPr>
          <p:nvPr>
            <p:ph idx="1"/>
          </p:nvPr>
        </p:nvPicPr>
        <p:blipFill>
          <a:blip r:embed="rId2" cstate="print"/>
          <a:srcRect/>
          <a:stretch>
            <a:fillRect/>
          </a:stretch>
        </p:blipFill>
        <p:spPr>
          <a:xfrm>
            <a:off x="7929563" y="214313"/>
            <a:ext cx="1042987" cy="1044575"/>
          </a:xfrm>
          <a:noFill/>
        </p:spPr>
      </p:pic>
      <p:pic>
        <p:nvPicPr>
          <p:cNvPr id="2050" name="Picture 2"/>
          <p:cNvPicPr>
            <a:picLocks noChangeAspect="1" noChangeArrowheads="1"/>
          </p:cNvPicPr>
          <p:nvPr/>
        </p:nvPicPr>
        <p:blipFill>
          <a:blip r:embed="rId3" cstate="print"/>
          <a:srcRect/>
          <a:stretch>
            <a:fillRect/>
          </a:stretch>
        </p:blipFill>
        <p:spPr bwMode="auto">
          <a:xfrm>
            <a:off x="323528" y="1340768"/>
            <a:ext cx="8430732" cy="4752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Tasınabilir HDD\Belgeler\logo4.jpg"/>
          <p:cNvPicPr>
            <a:picLocks noGrp="1" noChangeAspect="1" noChangeArrowheads="1"/>
          </p:cNvPicPr>
          <p:nvPr>
            <p:ph idx="1"/>
          </p:nvPr>
        </p:nvPicPr>
        <p:blipFill>
          <a:blip r:embed="rId2" cstate="print"/>
          <a:srcRect/>
          <a:stretch>
            <a:fillRect/>
          </a:stretch>
        </p:blipFill>
        <p:spPr>
          <a:xfrm>
            <a:off x="7929563" y="214313"/>
            <a:ext cx="1042987" cy="1044575"/>
          </a:xfrm>
          <a:noFill/>
        </p:spPr>
      </p:pic>
      <p:pic>
        <p:nvPicPr>
          <p:cNvPr id="3074" name="Picture 2"/>
          <p:cNvPicPr>
            <a:picLocks noChangeAspect="1" noChangeArrowheads="1"/>
          </p:cNvPicPr>
          <p:nvPr/>
        </p:nvPicPr>
        <p:blipFill>
          <a:blip r:embed="rId3" cstate="print"/>
          <a:srcRect/>
          <a:stretch>
            <a:fillRect/>
          </a:stretch>
        </p:blipFill>
        <p:spPr bwMode="auto">
          <a:xfrm>
            <a:off x="179512" y="1412776"/>
            <a:ext cx="8686211" cy="489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Tasınabilir HDD\Belgeler\logo4.jpg"/>
          <p:cNvPicPr>
            <a:picLocks noGrp="1" noChangeAspect="1" noChangeArrowheads="1"/>
          </p:cNvPicPr>
          <p:nvPr>
            <p:ph idx="1"/>
          </p:nvPr>
        </p:nvPicPr>
        <p:blipFill>
          <a:blip r:embed="rId2" cstate="print"/>
          <a:srcRect/>
          <a:stretch>
            <a:fillRect/>
          </a:stretch>
        </p:blipFill>
        <p:spPr>
          <a:xfrm>
            <a:off x="7929563" y="214313"/>
            <a:ext cx="1042987" cy="1044575"/>
          </a:xfrm>
          <a:noFill/>
        </p:spPr>
      </p:pic>
      <p:sp>
        <p:nvSpPr>
          <p:cNvPr id="4" name="3 Metin kutusu"/>
          <p:cNvSpPr txBox="1"/>
          <p:nvPr/>
        </p:nvSpPr>
        <p:spPr>
          <a:xfrm>
            <a:off x="357188" y="428625"/>
            <a:ext cx="7215187" cy="523875"/>
          </a:xfrm>
          <a:prstGeom prst="rect">
            <a:avLst/>
          </a:prstGeom>
          <a:noFill/>
        </p:spPr>
        <p:txBody>
          <a:bodyPr>
            <a:spAutoFit/>
          </a:bodyPr>
          <a:lstStyle/>
          <a:p>
            <a:pPr algn="ctr" fontAlgn="auto">
              <a:spcBef>
                <a:spcPts val="0"/>
              </a:spcBef>
              <a:spcAft>
                <a:spcPts val="0"/>
              </a:spcAft>
              <a:defRPr/>
            </a:pPr>
            <a:r>
              <a:rPr lang="tr-TR" sz="2800" dirty="0">
                <a:effectLst>
                  <a:outerShdw blurRad="38100" dist="38100" dir="2700000" algn="tl">
                    <a:srgbClr val="000000">
                      <a:alpha val="43137"/>
                    </a:srgbClr>
                  </a:outerShdw>
                </a:effectLst>
                <a:latin typeface="Arial" pitchFamily="34" charset="0"/>
                <a:cs typeface="Arial" pitchFamily="34" charset="0"/>
              </a:rPr>
              <a:t>Cam Füzyon Tekniği Çalışmalarımız</a:t>
            </a:r>
            <a:endParaRPr lang="tr-TR" sz="4800" dirty="0">
              <a:effectLst>
                <a:outerShdw blurRad="38100" dist="38100" dir="2700000" algn="tl">
                  <a:srgbClr val="000000">
                    <a:alpha val="43137"/>
                  </a:srgbClr>
                </a:outerShdw>
              </a:effectLst>
              <a:latin typeface="Arial" pitchFamily="34" charset="0"/>
              <a:cs typeface="Arial" pitchFamily="34" charset="0"/>
            </a:endParaRPr>
          </a:p>
        </p:txBody>
      </p:sp>
      <p:pic>
        <p:nvPicPr>
          <p:cNvPr id="12292" name="Picture 2" descr="G:\fırat çalışmalar\çalışmalarım 006.jpg"/>
          <p:cNvPicPr>
            <a:picLocks noChangeAspect="1" noChangeArrowheads="1"/>
          </p:cNvPicPr>
          <p:nvPr/>
        </p:nvPicPr>
        <p:blipFill>
          <a:blip r:embed="rId3" cstate="print"/>
          <a:srcRect/>
          <a:stretch>
            <a:fillRect/>
          </a:stretch>
        </p:blipFill>
        <p:spPr bwMode="auto">
          <a:xfrm>
            <a:off x="179512" y="980728"/>
            <a:ext cx="3925887" cy="5549900"/>
          </a:xfrm>
          <a:prstGeom prst="rect">
            <a:avLst/>
          </a:prstGeom>
          <a:noFill/>
          <a:ln w="9525">
            <a:noFill/>
            <a:miter lim="800000"/>
            <a:headEnd/>
            <a:tailEnd/>
          </a:ln>
        </p:spPr>
      </p:pic>
      <p:pic>
        <p:nvPicPr>
          <p:cNvPr id="12293" name="Picture 3" descr="G:\fırat çalışmalar\çalışmalarım 007.jpg"/>
          <p:cNvPicPr>
            <a:picLocks noChangeAspect="1" noChangeArrowheads="1"/>
          </p:cNvPicPr>
          <p:nvPr/>
        </p:nvPicPr>
        <p:blipFill>
          <a:blip r:embed="rId4" cstate="print"/>
          <a:srcRect/>
          <a:stretch>
            <a:fillRect/>
          </a:stretch>
        </p:blipFill>
        <p:spPr bwMode="auto">
          <a:xfrm>
            <a:off x="4357688" y="1336675"/>
            <a:ext cx="3714750" cy="523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548680"/>
            <a:ext cx="8363272" cy="5832648"/>
          </a:xfrm>
        </p:spPr>
        <p:txBody>
          <a:bodyPr/>
          <a:lstStyle/>
          <a:p>
            <a:pPr>
              <a:buNone/>
            </a:pPr>
            <a:endParaRPr lang="tr-TR" sz="2400" dirty="0" smtClean="0">
              <a:latin typeface="Arial" pitchFamily="34" charset="0"/>
              <a:cs typeface="Arial" pitchFamily="34" charset="0"/>
            </a:endParaRPr>
          </a:p>
          <a:p>
            <a:pPr>
              <a:buNone/>
            </a:pPr>
            <a:r>
              <a:rPr lang="tr-TR" sz="2400" dirty="0" smtClean="0">
                <a:latin typeface="Arial" pitchFamily="34" charset="0"/>
                <a:cs typeface="Arial" pitchFamily="34" charset="0"/>
              </a:rPr>
              <a:t>    Kadınların ekonomik hayata istenilen düzeyde girememelerinin ana nedeni mesleki becerilerinin sınırlı olmasıdır. Kadının istihdamı amacı ile yola çıktığımız bu projeyi sunmamızdaki amaç,kadının sosyal, kültürel, ekonomik, vb. sebeplerden dolayı  kendini iyi ifade edememesi, ekonomik ve sosyal özgürlüğe </a:t>
            </a:r>
            <a:r>
              <a:rPr lang="tr-TR" sz="2400" dirty="0" smtClean="0">
                <a:latin typeface="Arial" pitchFamily="34" charset="0"/>
                <a:cs typeface="Arial" pitchFamily="34" charset="0"/>
              </a:rPr>
              <a:t>kavuşamamış </a:t>
            </a:r>
            <a:r>
              <a:rPr lang="tr-TR" sz="2400" dirty="0" smtClean="0">
                <a:latin typeface="Arial" pitchFamily="34" charset="0"/>
                <a:cs typeface="Arial" pitchFamily="34" charset="0"/>
              </a:rPr>
              <a:t>olması, toplum içerisinde yer bulamaması ve özgüven eksikliğiyle beraber kendini kanıtlama çabasına yardımcı </a:t>
            </a:r>
            <a:r>
              <a:rPr lang="tr-TR" sz="2400" dirty="0" smtClean="0">
                <a:latin typeface="Arial" pitchFamily="34" charset="0"/>
                <a:cs typeface="Arial" pitchFamily="34" charset="0"/>
              </a:rPr>
              <a:t>olarak Sanat </a:t>
            </a:r>
            <a:r>
              <a:rPr lang="tr-TR" sz="2400" dirty="0" smtClean="0">
                <a:latin typeface="Arial" pitchFamily="34" charset="0"/>
                <a:cs typeface="Arial" pitchFamily="34" charset="0"/>
              </a:rPr>
              <a:t>Atölyemizde verilecek seramik </a:t>
            </a:r>
            <a:r>
              <a:rPr lang="tr-TR" sz="2400" smtClean="0">
                <a:latin typeface="Arial" pitchFamily="34" charset="0"/>
                <a:cs typeface="Arial" pitchFamily="34" charset="0"/>
              </a:rPr>
              <a:t>modülü  </a:t>
            </a:r>
            <a:r>
              <a:rPr lang="tr-TR" sz="2400" dirty="0" smtClean="0">
                <a:latin typeface="Arial" pitchFamily="34" charset="0"/>
                <a:cs typeface="Arial" pitchFamily="34" charset="0"/>
              </a:rPr>
              <a:t>(çimdikleme </a:t>
            </a:r>
            <a:r>
              <a:rPr lang="tr-TR" sz="2400" dirty="0" smtClean="0">
                <a:latin typeface="Arial" pitchFamily="34" charset="0"/>
                <a:cs typeface="Arial" pitchFamily="34" charset="0"/>
              </a:rPr>
              <a:t>ve sıvama yöntemi,sucuk yöntemi,plaka yöntemi,döküm yolu ile şekillendirme v.b. ) ve cam modülü (nokta ve çizgi,açık koyu ışık ve  gölge v.b.) eğitimleri sonucunda kadınları istihdam etmeyi sağlamaktır.</a:t>
            </a:r>
          </a:p>
          <a:p>
            <a:pPr>
              <a:buNone/>
            </a:pPr>
            <a:endParaRPr lang="tr-TR" sz="2400" dirty="0"/>
          </a:p>
        </p:txBody>
      </p:sp>
      <p:pic>
        <p:nvPicPr>
          <p:cNvPr id="4" name="Picture 2" descr="D:\Tasınabilir HDD\Belgeler\logo4.jpg"/>
          <p:cNvPicPr>
            <a:picLocks noChangeAspect="1" noChangeArrowheads="1"/>
          </p:cNvPicPr>
          <p:nvPr/>
        </p:nvPicPr>
        <p:blipFill>
          <a:blip r:embed="rId2" cstate="print"/>
          <a:srcRect/>
          <a:stretch>
            <a:fillRect/>
          </a:stretch>
        </p:blipFill>
        <p:spPr bwMode="auto">
          <a:xfrm>
            <a:off x="8207896" y="0"/>
            <a:ext cx="936104" cy="9375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39552" y="548680"/>
            <a:ext cx="8147248" cy="5577483"/>
          </a:xfrm>
        </p:spPr>
        <p:txBody>
          <a:bodyPr/>
          <a:lstStyle/>
          <a:p>
            <a:pPr>
              <a:buNone/>
            </a:pPr>
            <a:endParaRPr lang="tr-TR" sz="2800" dirty="0" smtClean="0"/>
          </a:p>
          <a:p>
            <a:pPr>
              <a:buNone/>
            </a:pPr>
            <a:r>
              <a:rPr lang="tr-TR" sz="2800" dirty="0" smtClean="0">
                <a:solidFill>
                  <a:srgbClr val="7030A0"/>
                </a:solidFill>
              </a:rPr>
              <a:t>  </a:t>
            </a:r>
            <a:endParaRPr lang="tr-TR" sz="2800" dirty="0" smtClean="0"/>
          </a:p>
          <a:p>
            <a:pPr>
              <a:buNone/>
            </a:pPr>
            <a:r>
              <a:rPr lang="tr-TR" sz="2800" dirty="0" smtClean="0"/>
              <a:t>    </a:t>
            </a:r>
            <a:r>
              <a:rPr lang="tr-TR" sz="2400" dirty="0" smtClean="0">
                <a:latin typeface="Arial" pitchFamily="34" charset="0"/>
                <a:cs typeface="Arial" pitchFamily="34" charset="0"/>
              </a:rPr>
              <a:t>Bu mesleki eğitimler dışında kadınlara t</a:t>
            </a:r>
            <a:r>
              <a:rPr lang="en-US" sz="2400" dirty="0" smtClean="0">
                <a:latin typeface="Arial" pitchFamily="34" charset="0"/>
                <a:cs typeface="Arial" pitchFamily="34" charset="0"/>
              </a:rPr>
              <a:t>oplumsal</a:t>
            </a:r>
            <a:endParaRPr lang="tr-TR" sz="2400" dirty="0" smtClean="0">
              <a:latin typeface="Arial" pitchFamily="34" charset="0"/>
              <a:cs typeface="Arial" pitchFamily="34" charset="0"/>
            </a:endParaRPr>
          </a:p>
          <a:p>
            <a:pPr>
              <a:buNone/>
            </a:pPr>
            <a:r>
              <a:rPr lang="en-US" sz="2400" dirty="0" smtClean="0">
                <a:latin typeface="Arial" pitchFamily="34" charset="0"/>
                <a:cs typeface="Arial" pitchFamily="34" charset="0"/>
              </a:rPr>
              <a:t>cinsiyet, cins bilinci, kadın tarihi</a:t>
            </a:r>
            <a:r>
              <a:rPr lang="tr-TR" sz="2400" dirty="0" smtClean="0">
                <a:latin typeface="Arial" pitchFamily="34" charset="0"/>
                <a:cs typeface="Arial" pitchFamily="34" charset="0"/>
              </a:rPr>
              <a:t> </a:t>
            </a:r>
            <a:r>
              <a:rPr lang="en-US" sz="2400" dirty="0" smtClean="0">
                <a:latin typeface="Arial" pitchFamily="34" charset="0"/>
                <a:cs typeface="Arial" pitchFamily="34" charset="0"/>
              </a:rPr>
              <a:t>kadına yönelik şiddet</a:t>
            </a:r>
            <a:endParaRPr lang="tr-TR" sz="2400" dirty="0" smtClean="0">
              <a:latin typeface="Arial" pitchFamily="34" charset="0"/>
              <a:cs typeface="Arial" pitchFamily="34" charset="0"/>
            </a:endParaRPr>
          </a:p>
          <a:p>
            <a:pPr>
              <a:buNone/>
            </a:pPr>
            <a:r>
              <a:rPr lang="en-US" sz="2400" dirty="0" smtClean="0">
                <a:latin typeface="Arial" pitchFamily="34" charset="0"/>
                <a:cs typeface="Arial" pitchFamily="34" charset="0"/>
              </a:rPr>
              <a:t>ve şiddetle mücadele,mücadele yöntemleri ve kadının</a:t>
            </a:r>
            <a:endParaRPr lang="tr-TR" sz="2400" dirty="0" smtClean="0">
              <a:latin typeface="Arial" pitchFamily="34" charset="0"/>
              <a:cs typeface="Arial" pitchFamily="34" charset="0"/>
            </a:endParaRPr>
          </a:p>
          <a:p>
            <a:pPr>
              <a:buNone/>
            </a:pPr>
            <a:r>
              <a:rPr lang="en-US" sz="2400" dirty="0" smtClean="0">
                <a:latin typeface="Arial" pitchFamily="34" charset="0"/>
                <a:cs typeface="Arial" pitchFamily="34" charset="0"/>
              </a:rPr>
              <a:t>yasal haklarına</a:t>
            </a:r>
            <a:r>
              <a:rPr lang="tr-TR" sz="2400" dirty="0" smtClean="0">
                <a:latin typeface="Arial" pitchFamily="34" charset="0"/>
                <a:cs typeface="Arial" pitchFamily="34" charset="0"/>
              </a:rPr>
              <a:t> </a:t>
            </a:r>
            <a:r>
              <a:rPr lang="en-US" sz="2400" dirty="0" smtClean="0">
                <a:latin typeface="Arial" pitchFamily="34" charset="0"/>
                <a:cs typeface="Arial" pitchFamily="34" charset="0"/>
              </a:rPr>
              <a:t>dönük eğitimler </a:t>
            </a:r>
            <a:r>
              <a:rPr lang="tr-TR" sz="2400" dirty="0" smtClean="0">
                <a:latin typeface="Arial" pitchFamily="34" charset="0"/>
                <a:cs typeface="Arial" pitchFamily="34" charset="0"/>
              </a:rPr>
              <a:t>de verilerek ,sinema</a:t>
            </a:r>
          </a:p>
          <a:p>
            <a:pPr>
              <a:buNone/>
            </a:pPr>
            <a:r>
              <a:rPr lang="tr-TR" sz="2400" dirty="0" smtClean="0">
                <a:latin typeface="Arial" pitchFamily="34" charset="0"/>
                <a:cs typeface="Arial" pitchFamily="34" charset="0"/>
              </a:rPr>
              <a:t>tiyatro ,fuar gezileri gibi sosyal ve kültürel aktivitelere</a:t>
            </a:r>
          </a:p>
          <a:p>
            <a:pPr>
              <a:buNone/>
            </a:pPr>
            <a:r>
              <a:rPr lang="tr-TR" sz="2400" dirty="0" smtClean="0">
                <a:latin typeface="Arial" pitchFamily="34" charset="0"/>
                <a:cs typeface="Arial" pitchFamily="34" charset="0"/>
              </a:rPr>
              <a:t>katılım sağlamalarını da hedeflemekteyiz.</a:t>
            </a:r>
            <a:endParaRPr lang="tr-TR" sz="2400" dirty="0">
              <a:latin typeface="Arial" pitchFamily="34" charset="0"/>
              <a:cs typeface="Arial" pitchFamily="34" charset="0"/>
            </a:endParaRPr>
          </a:p>
        </p:txBody>
      </p:sp>
      <p:pic>
        <p:nvPicPr>
          <p:cNvPr id="4" name="Picture 2" descr="D:\Tasınabilir HDD\Belgeler\logo4.jpg"/>
          <p:cNvPicPr>
            <a:picLocks noChangeAspect="1" noChangeArrowheads="1"/>
          </p:cNvPicPr>
          <p:nvPr/>
        </p:nvPicPr>
        <p:blipFill>
          <a:blip r:embed="rId2" cstate="print"/>
          <a:srcRect/>
          <a:stretch>
            <a:fillRect/>
          </a:stretch>
        </p:blipFill>
        <p:spPr bwMode="auto">
          <a:xfrm>
            <a:off x="8388424" y="0"/>
            <a:ext cx="755576" cy="75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3200" dirty="0" smtClean="0">
                <a:latin typeface="Arial" pitchFamily="34" charset="0"/>
                <a:cs typeface="Arial" pitchFamily="34" charset="0"/>
              </a:rPr>
              <a:t>Sümerpark Duvar Resim Çalışmaları</a:t>
            </a:r>
            <a:endParaRPr lang="tr-TR" sz="3200" dirty="0">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251520" y="1484784"/>
            <a:ext cx="2789957" cy="4949141"/>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3347864" y="1484784"/>
            <a:ext cx="2760306" cy="4896544"/>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cstate="print"/>
          <a:srcRect/>
          <a:stretch>
            <a:fillRect/>
          </a:stretch>
        </p:blipFill>
        <p:spPr bwMode="auto">
          <a:xfrm>
            <a:off x="6372200" y="1484784"/>
            <a:ext cx="2448272" cy="4896544"/>
          </a:xfrm>
          <a:prstGeom prst="rect">
            <a:avLst/>
          </a:prstGeom>
          <a:noFill/>
          <a:ln w="9525">
            <a:noFill/>
            <a:miter lim="800000"/>
            <a:headEnd/>
            <a:tailEnd/>
          </a:ln>
          <a:effectLst/>
        </p:spPr>
      </p:pic>
      <p:pic>
        <p:nvPicPr>
          <p:cNvPr id="6" name="Picture 2" descr="D:\Tasınabilir HDD\Belgeler\logo4.jpg"/>
          <p:cNvPicPr>
            <a:picLocks noChangeAspect="1" noChangeArrowheads="1"/>
          </p:cNvPicPr>
          <p:nvPr/>
        </p:nvPicPr>
        <p:blipFill>
          <a:blip r:embed="rId6" cstate="print"/>
          <a:srcRect/>
          <a:stretch>
            <a:fillRect/>
          </a:stretch>
        </p:blipFill>
        <p:spPr bwMode="auto">
          <a:xfrm>
            <a:off x="8388424" y="0"/>
            <a:ext cx="755576" cy="75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Desktop\FOTOLAR\DSCF0524.JPG"/>
          <p:cNvPicPr>
            <a:picLocks noGrp="1" noChangeAspect="1" noChangeArrowheads="1"/>
          </p:cNvPicPr>
          <p:nvPr>
            <p:ph idx="1"/>
          </p:nvPr>
        </p:nvPicPr>
        <p:blipFill>
          <a:blip r:embed="rId2" cstate="print"/>
          <a:srcRect/>
          <a:stretch>
            <a:fillRect/>
          </a:stretch>
        </p:blipFill>
        <p:spPr bwMode="auto">
          <a:xfrm>
            <a:off x="1835696" y="476672"/>
            <a:ext cx="5328592" cy="5434013"/>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7956376" y="188640"/>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332656"/>
            <a:ext cx="7992888" cy="936104"/>
          </a:xfrm>
        </p:spPr>
        <p:txBody>
          <a:bodyPr/>
          <a:lstStyle/>
          <a:p>
            <a:r>
              <a:rPr lang="tr-TR" sz="3200" dirty="0" smtClean="0">
                <a:latin typeface="Arial" pitchFamily="34" charset="0"/>
                <a:cs typeface="Arial" pitchFamily="34" charset="0"/>
              </a:rPr>
              <a:t>DİYARBAKIR’IN SERAMİK TARİHİ</a:t>
            </a:r>
            <a:endParaRPr lang="tr-TR" sz="3200" dirty="0">
              <a:latin typeface="Arial" pitchFamily="34" charset="0"/>
              <a:cs typeface="Arial" pitchFamily="34" charset="0"/>
            </a:endParaRPr>
          </a:p>
        </p:txBody>
      </p:sp>
      <p:sp>
        <p:nvSpPr>
          <p:cNvPr id="5" name="4 İçerik Yer Tutucusu"/>
          <p:cNvSpPr>
            <a:spLocks noGrp="1"/>
          </p:cNvSpPr>
          <p:nvPr>
            <p:ph idx="1"/>
          </p:nvPr>
        </p:nvSpPr>
        <p:spPr>
          <a:xfrm>
            <a:off x="457200" y="1412776"/>
            <a:ext cx="8147248" cy="5040560"/>
          </a:xfrm>
        </p:spPr>
        <p:txBody>
          <a:bodyPr/>
          <a:lstStyle/>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pPr algn="ctr">
              <a:buNone/>
            </a:pPr>
            <a:endParaRPr lang="tr-TR" sz="2000" dirty="0" smtClean="0">
              <a:latin typeface="Arial" pitchFamily="34" charset="0"/>
              <a:cs typeface="Arial" pitchFamily="34" charset="0"/>
            </a:endParaRPr>
          </a:p>
          <a:p>
            <a:pPr algn="ctr">
              <a:buNone/>
            </a:pPr>
            <a:r>
              <a:rPr lang="tr-TR" sz="2000" dirty="0" smtClean="0">
                <a:latin typeface="Arial" pitchFamily="34" charset="0"/>
                <a:cs typeface="Arial" pitchFamily="34" charset="0"/>
              </a:rPr>
              <a:t>   1930’larda Diyarbakır’daki Çömlekçi ustaları</a:t>
            </a:r>
            <a:endParaRPr lang="tr-TR" sz="2000" dirty="0">
              <a:latin typeface="Arial" pitchFamily="34" charset="0"/>
              <a:cs typeface="Arial" pitchFamily="34" charset="0"/>
            </a:endParaRPr>
          </a:p>
        </p:txBody>
      </p:sp>
      <p:pic>
        <p:nvPicPr>
          <p:cNvPr id="7" name="Picture 2"/>
          <p:cNvPicPr>
            <a:picLocks noChangeAspect="1" noChangeArrowheads="1"/>
          </p:cNvPicPr>
          <p:nvPr/>
        </p:nvPicPr>
        <p:blipFill>
          <a:blip r:embed="rId2" cstate="print"/>
          <a:srcRect/>
          <a:stretch>
            <a:fillRect/>
          </a:stretch>
        </p:blipFill>
        <p:spPr bwMode="auto">
          <a:xfrm>
            <a:off x="1979713" y="1484784"/>
            <a:ext cx="5112568" cy="3907395"/>
          </a:xfrm>
          <a:prstGeom prst="rect">
            <a:avLst/>
          </a:prstGeom>
          <a:noFill/>
          <a:ln w="9525">
            <a:noFill/>
            <a:miter lim="800000"/>
            <a:headEnd/>
            <a:tailEnd/>
          </a:ln>
          <a:effectLst/>
        </p:spPr>
      </p:pic>
      <p:pic>
        <p:nvPicPr>
          <p:cNvPr id="6" name="Picture 2" descr="D:\Tasınabilir HDD\Belgeler\logo4.jpg"/>
          <p:cNvPicPr>
            <a:picLocks noChangeAspect="1" noChangeArrowheads="1"/>
          </p:cNvPicPr>
          <p:nvPr/>
        </p:nvPicPr>
        <p:blipFill>
          <a:blip r:embed="rId3" cstate="print"/>
          <a:srcRect/>
          <a:stretch>
            <a:fillRect/>
          </a:stretch>
        </p:blipFill>
        <p:spPr bwMode="auto">
          <a:xfrm>
            <a:off x="7884368" y="188640"/>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dministrator\Desktop\FOTOLAR\DSCF0525.JPG"/>
          <p:cNvPicPr>
            <a:picLocks noGrp="1" noChangeAspect="1" noChangeArrowheads="1"/>
          </p:cNvPicPr>
          <p:nvPr>
            <p:ph idx="1"/>
          </p:nvPr>
        </p:nvPicPr>
        <p:blipFill>
          <a:blip r:embed="rId2" cstate="print"/>
          <a:srcRect/>
          <a:stretch>
            <a:fillRect/>
          </a:stretch>
        </p:blipFill>
        <p:spPr bwMode="auto">
          <a:xfrm>
            <a:off x="2267744" y="476250"/>
            <a:ext cx="4608512" cy="5905500"/>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7884368" y="188640"/>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Administrator\Desktop\FOTOLAR\DSCF6872.JPG"/>
          <p:cNvPicPr>
            <a:picLocks noGrp="1" noChangeAspect="1" noChangeArrowheads="1"/>
          </p:cNvPicPr>
          <p:nvPr>
            <p:ph idx="1"/>
          </p:nvPr>
        </p:nvPicPr>
        <p:blipFill>
          <a:blip r:embed="rId2" cstate="print"/>
          <a:srcRect/>
          <a:stretch>
            <a:fillRect/>
          </a:stretch>
        </p:blipFill>
        <p:spPr bwMode="auto">
          <a:xfrm>
            <a:off x="2123728" y="692150"/>
            <a:ext cx="4608512" cy="5988777"/>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7884368" y="188640"/>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Administrator\Desktop\FOTOLAR\DSCF6875.JPG"/>
          <p:cNvPicPr>
            <a:picLocks noGrp="1" noChangeAspect="1" noChangeArrowheads="1"/>
          </p:cNvPicPr>
          <p:nvPr>
            <p:ph idx="1"/>
          </p:nvPr>
        </p:nvPicPr>
        <p:blipFill>
          <a:blip r:embed="rId2" cstate="print"/>
          <a:srcRect/>
          <a:stretch>
            <a:fillRect/>
          </a:stretch>
        </p:blipFill>
        <p:spPr bwMode="auto">
          <a:xfrm>
            <a:off x="2195736" y="269908"/>
            <a:ext cx="4680520" cy="6240694"/>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7884368" y="188640"/>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Administrator\Desktop\FOTOLAR\DSCF6877.JPG"/>
          <p:cNvPicPr>
            <a:picLocks noGrp="1" noChangeAspect="1" noChangeArrowheads="1"/>
          </p:cNvPicPr>
          <p:nvPr>
            <p:ph idx="1"/>
          </p:nvPr>
        </p:nvPicPr>
        <p:blipFill>
          <a:blip r:embed="rId2" cstate="print"/>
          <a:srcRect/>
          <a:stretch>
            <a:fillRect/>
          </a:stretch>
        </p:blipFill>
        <p:spPr bwMode="auto">
          <a:xfrm>
            <a:off x="2412206" y="549274"/>
            <a:ext cx="4320034" cy="5760045"/>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7884368" y="260648"/>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Administrator\Desktop\FOTOLAR\DSCF6886.JPG"/>
          <p:cNvPicPr>
            <a:picLocks noGrp="1" noChangeAspect="1" noChangeArrowheads="1"/>
          </p:cNvPicPr>
          <p:nvPr>
            <p:ph idx="1"/>
          </p:nvPr>
        </p:nvPicPr>
        <p:blipFill>
          <a:blip r:embed="rId2" cstate="print"/>
          <a:srcRect/>
          <a:stretch>
            <a:fillRect/>
          </a:stretch>
        </p:blipFill>
        <p:spPr bwMode="auto">
          <a:xfrm>
            <a:off x="2486223" y="549275"/>
            <a:ext cx="4182666" cy="5576888"/>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7884368" y="260648"/>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Administrator\Desktop\FOTOLAR\DSCF8697.JPG"/>
          <p:cNvPicPr>
            <a:picLocks noGrp="1" noChangeAspect="1" noChangeArrowheads="1"/>
          </p:cNvPicPr>
          <p:nvPr>
            <p:ph idx="1"/>
          </p:nvPr>
        </p:nvPicPr>
        <p:blipFill>
          <a:blip r:embed="rId2" cstate="print"/>
          <a:srcRect/>
          <a:stretch>
            <a:fillRect/>
          </a:stretch>
        </p:blipFill>
        <p:spPr bwMode="auto">
          <a:xfrm>
            <a:off x="907256" y="620713"/>
            <a:ext cx="7340600" cy="5505450"/>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8244298" y="188640"/>
            <a:ext cx="718985" cy="720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Administrator\Desktop\FOTOLAR\DSCF8713.JPG"/>
          <p:cNvPicPr>
            <a:picLocks noGrp="1" noChangeAspect="1" noChangeArrowheads="1"/>
          </p:cNvPicPr>
          <p:nvPr>
            <p:ph idx="1"/>
          </p:nvPr>
        </p:nvPicPr>
        <p:blipFill>
          <a:blip r:embed="rId2" cstate="print"/>
          <a:srcRect/>
          <a:stretch>
            <a:fillRect/>
          </a:stretch>
        </p:blipFill>
        <p:spPr bwMode="auto">
          <a:xfrm>
            <a:off x="907256" y="548680"/>
            <a:ext cx="7436644" cy="5577483"/>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8351912" y="0"/>
            <a:ext cx="792088" cy="7932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Administrator\Desktop\FOTOLAR\DSCF8730.JPG"/>
          <p:cNvPicPr>
            <a:picLocks noGrp="1" noChangeAspect="1" noChangeArrowheads="1"/>
          </p:cNvPicPr>
          <p:nvPr>
            <p:ph idx="1"/>
          </p:nvPr>
        </p:nvPicPr>
        <p:blipFill>
          <a:blip r:embed="rId2" cstate="print"/>
          <a:srcRect/>
          <a:stretch>
            <a:fillRect/>
          </a:stretch>
        </p:blipFill>
        <p:spPr bwMode="auto">
          <a:xfrm>
            <a:off x="1947771" y="765175"/>
            <a:ext cx="5319896" cy="5400675"/>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8351911" y="0"/>
            <a:ext cx="792089" cy="7932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Administrator\Desktop\FOTOLAR\DSCF8738.JPG"/>
          <p:cNvPicPr>
            <a:picLocks noGrp="1" noChangeAspect="1" noChangeArrowheads="1"/>
          </p:cNvPicPr>
          <p:nvPr>
            <p:ph idx="1"/>
          </p:nvPr>
        </p:nvPicPr>
        <p:blipFill>
          <a:blip r:embed="rId2" cstate="print"/>
          <a:srcRect/>
          <a:stretch>
            <a:fillRect/>
          </a:stretch>
        </p:blipFill>
        <p:spPr bwMode="auto">
          <a:xfrm>
            <a:off x="2449711" y="549275"/>
            <a:ext cx="4182666" cy="5576888"/>
          </a:xfrm>
          <a:prstGeom prst="rect">
            <a:avLst/>
          </a:prstGeom>
          <a:noFill/>
        </p:spPr>
      </p:pic>
      <p:pic>
        <p:nvPicPr>
          <p:cNvPr id="3" name="Picture 2" descr="D:\Tasınabilir HDD\Belgeler\logo4.jpg"/>
          <p:cNvPicPr>
            <a:picLocks noChangeAspect="1" noChangeArrowheads="1"/>
          </p:cNvPicPr>
          <p:nvPr/>
        </p:nvPicPr>
        <p:blipFill>
          <a:blip r:embed="rId3" cstate="print"/>
          <a:srcRect/>
          <a:stretch>
            <a:fillRect/>
          </a:stretch>
        </p:blipFill>
        <p:spPr bwMode="auto">
          <a:xfrm>
            <a:off x="8279904" y="0"/>
            <a:ext cx="864096" cy="865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404664"/>
            <a:ext cx="8208912" cy="5832648"/>
          </a:xfrm>
        </p:spPr>
        <p:txBody>
          <a:bodyPr/>
          <a:lstStyle/>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pPr algn="ctr">
              <a:buNone/>
            </a:pPr>
            <a:r>
              <a:rPr lang="tr-TR" dirty="0" smtClean="0"/>
              <a:t> </a:t>
            </a:r>
          </a:p>
          <a:p>
            <a:pPr algn="ctr">
              <a:buNone/>
            </a:pPr>
            <a:r>
              <a:rPr lang="tr-TR" dirty="0" smtClean="0"/>
              <a:t>çömlekçi ustalarımız</a:t>
            </a:r>
          </a:p>
        </p:txBody>
      </p:sp>
      <p:pic>
        <p:nvPicPr>
          <p:cNvPr id="7" name="Picture 3"/>
          <p:cNvPicPr>
            <a:picLocks noChangeAspect="1" noChangeArrowheads="1"/>
          </p:cNvPicPr>
          <p:nvPr/>
        </p:nvPicPr>
        <p:blipFill>
          <a:blip r:embed="rId2" cstate="print"/>
          <a:srcRect/>
          <a:stretch>
            <a:fillRect/>
          </a:stretch>
        </p:blipFill>
        <p:spPr bwMode="auto">
          <a:xfrm>
            <a:off x="1403648" y="548680"/>
            <a:ext cx="6245056" cy="4737629"/>
          </a:xfrm>
          <a:prstGeom prst="rect">
            <a:avLst/>
          </a:prstGeom>
          <a:noFill/>
          <a:ln w="9525">
            <a:noFill/>
            <a:miter lim="800000"/>
            <a:headEnd/>
            <a:tailEnd/>
          </a:ln>
          <a:effectLst/>
        </p:spPr>
      </p:pic>
      <p:pic>
        <p:nvPicPr>
          <p:cNvPr id="4" name="Picture 2" descr="D:\Tasınabilir HDD\Belgeler\logo4.jpg"/>
          <p:cNvPicPr>
            <a:picLocks noChangeAspect="1" noChangeArrowheads="1"/>
          </p:cNvPicPr>
          <p:nvPr/>
        </p:nvPicPr>
        <p:blipFill>
          <a:blip r:embed="rId3" cstate="print"/>
          <a:srcRect/>
          <a:stretch>
            <a:fillRect/>
          </a:stretch>
        </p:blipFill>
        <p:spPr bwMode="auto">
          <a:xfrm>
            <a:off x="7812360" y="188640"/>
            <a:ext cx="1042987" cy="104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620688"/>
            <a:ext cx="8208912" cy="5760640"/>
          </a:xfrm>
        </p:spPr>
        <p:txBody>
          <a:bodyPr/>
          <a:lstStyle/>
          <a:p>
            <a:pPr>
              <a:buNone/>
            </a:pPr>
            <a:r>
              <a:rPr lang="tr-TR" sz="2800" dirty="0" smtClean="0">
                <a:latin typeface="Arial" pitchFamily="34" charset="0"/>
                <a:cs typeface="Arial" pitchFamily="34" charset="0"/>
              </a:rPr>
              <a:t>Diyarbakır’da çömlekçilik kullanım ve süs eşyası</a:t>
            </a:r>
          </a:p>
          <a:p>
            <a:pPr>
              <a:buNone/>
            </a:pPr>
            <a:r>
              <a:rPr lang="tr-TR" sz="2800" dirty="0" smtClean="0">
                <a:latin typeface="Arial" pitchFamily="34" charset="0"/>
                <a:cs typeface="Arial" pitchFamily="34" charset="0"/>
              </a:rPr>
              <a:t>olarak,hem de geleneklerde yerini alarak</a:t>
            </a:r>
          </a:p>
          <a:p>
            <a:pPr>
              <a:buNone/>
            </a:pPr>
            <a:r>
              <a:rPr lang="tr-TR" sz="2800" dirty="0" smtClean="0">
                <a:latin typeface="Arial" pitchFamily="34" charset="0"/>
                <a:cs typeface="Arial" pitchFamily="34" charset="0"/>
              </a:rPr>
              <a:t>yaşamaktadır. </a:t>
            </a:r>
          </a:p>
          <a:p>
            <a:pPr>
              <a:buNone/>
            </a:pPr>
            <a:endParaRPr lang="tr-TR" sz="2800" dirty="0" smtClean="0">
              <a:solidFill>
                <a:srgbClr val="7030A0"/>
              </a:solidFill>
              <a:latin typeface="Arial" pitchFamily="34" charset="0"/>
              <a:cs typeface="Arial" pitchFamily="34" charset="0"/>
            </a:endParaRPr>
          </a:p>
          <a:p>
            <a:pPr>
              <a:buNone/>
            </a:pPr>
            <a:endParaRPr lang="tr-TR" sz="2800" dirty="0" smtClean="0">
              <a:solidFill>
                <a:srgbClr val="7030A0"/>
              </a:solidFill>
              <a:latin typeface="Arial" pitchFamily="34" charset="0"/>
              <a:cs typeface="Arial" pitchFamily="34" charset="0"/>
            </a:endParaRPr>
          </a:p>
          <a:p>
            <a:pPr>
              <a:buNone/>
            </a:pPr>
            <a:endParaRPr lang="tr-TR" sz="2800" dirty="0" smtClean="0">
              <a:solidFill>
                <a:srgbClr val="7030A0"/>
              </a:solidFill>
              <a:latin typeface="Arial" pitchFamily="34" charset="0"/>
              <a:cs typeface="Arial" pitchFamily="34" charset="0"/>
            </a:endParaRPr>
          </a:p>
          <a:p>
            <a:pPr>
              <a:buNone/>
            </a:pPr>
            <a:endParaRPr lang="tr-TR" sz="2800" dirty="0" smtClean="0">
              <a:solidFill>
                <a:srgbClr val="7030A0"/>
              </a:solidFill>
              <a:latin typeface="Arial" pitchFamily="34" charset="0"/>
              <a:cs typeface="Arial" pitchFamily="34" charset="0"/>
            </a:endParaRPr>
          </a:p>
          <a:p>
            <a:pPr>
              <a:buNone/>
            </a:pPr>
            <a:endParaRPr lang="tr-TR" sz="2800" dirty="0" smtClean="0">
              <a:solidFill>
                <a:srgbClr val="7030A0"/>
              </a:solidFill>
              <a:latin typeface="Arial" pitchFamily="34" charset="0"/>
              <a:cs typeface="Arial" pitchFamily="34" charset="0"/>
            </a:endParaRPr>
          </a:p>
          <a:p>
            <a:pPr>
              <a:buNone/>
            </a:pPr>
            <a:endParaRPr lang="tr-TR" sz="2800" dirty="0" smtClean="0">
              <a:latin typeface="Arial" pitchFamily="34" charset="0"/>
              <a:cs typeface="Arial" pitchFamily="34" charset="0"/>
            </a:endParaRPr>
          </a:p>
          <a:p>
            <a:pPr>
              <a:buNone/>
            </a:pPr>
            <a:r>
              <a:rPr lang="tr-TR" sz="2800" dirty="0" smtClean="0">
                <a:latin typeface="Arial" pitchFamily="34" charset="0"/>
                <a:cs typeface="Arial" pitchFamily="34" charset="0"/>
              </a:rPr>
              <a:t>Diyarbakır’da testicilik çok gelişkindi.Testilerde</a:t>
            </a:r>
          </a:p>
          <a:p>
            <a:pPr>
              <a:buNone/>
            </a:pPr>
            <a:r>
              <a:rPr lang="tr-TR" sz="2800" dirty="0" smtClean="0">
                <a:latin typeface="Arial" pitchFamily="34" charset="0"/>
                <a:cs typeface="Arial" pitchFamily="34" charset="0"/>
              </a:rPr>
              <a:t>kullanılan sır, bakır, oksit ve boraks kullanılırdı.</a:t>
            </a:r>
            <a:endParaRPr lang="tr-TR" sz="2800" dirty="0">
              <a:latin typeface="Arial" pitchFamily="34" charset="0"/>
              <a:cs typeface="Arial" pitchFamily="34" charset="0"/>
            </a:endParaRPr>
          </a:p>
        </p:txBody>
      </p:sp>
      <p:pic>
        <p:nvPicPr>
          <p:cNvPr id="7" name="Picture 2"/>
          <p:cNvPicPr>
            <a:picLocks noChangeAspect="1" noChangeArrowheads="1"/>
          </p:cNvPicPr>
          <p:nvPr/>
        </p:nvPicPr>
        <p:blipFill>
          <a:blip r:embed="rId2" cstate="print"/>
          <a:srcRect/>
          <a:stretch>
            <a:fillRect/>
          </a:stretch>
        </p:blipFill>
        <p:spPr bwMode="auto">
          <a:xfrm>
            <a:off x="611560" y="2204864"/>
            <a:ext cx="7416824" cy="2736304"/>
          </a:xfrm>
          <a:prstGeom prst="rect">
            <a:avLst/>
          </a:prstGeom>
          <a:noFill/>
          <a:ln w="9525">
            <a:noFill/>
            <a:miter lim="800000"/>
            <a:headEnd/>
            <a:tailEnd/>
          </a:ln>
          <a:effectLst/>
        </p:spPr>
      </p:pic>
      <p:pic>
        <p:nvPicPr>
          <p:cNvPr id="4" name="Picture 2" descr="D:\Tasınabilir HDD\Belgeler\logo4.jpg"/>
          <p:cNvPicPr>
            <a:picLocks noChangeAspect="1" noChangeArrowheads="1"/>
          </p:cNvPicPr>
          <p:nvPr/>
        </p:nvPicPr>
        <p:blipFill>
          <a:blip r:embed="rId3" cstate="print"/>
          <a:srcRect/>
          <a:stretch>
            <a:fillRect/>
          </a:stretch>
        </p:blipFill>
        <p:spPr bwMode="auto">
          <a:xfrm>
            <a:off x="8236662" y="0"/>
            <a:ext cx="907338" cy="908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214290"/>
            <a:ext cx="7454062" cy="1054470"/>
          </a:xfrm>
        </p:spPr>
        <p:txBody>
          <a:bodyPr rtlCol="0">
            <a:normAutofit/>
          </a:bodyPr>
          <a:lstStyle/>
          <a:p>
            <a:pPr eaLnBrk="1" fontAlgn="auto" hangingPunct="1">
              <a:spcAft>
                <a:spcPts val="0"/>
              </a:spcAft>
              <a:defRPr/>
            </a:pPr>
            <a:r>
              <a:rPr lang="tr-TR" sz="6000" b="1" dirty="0" smtClean="0">
                <a:ln>
                  <a:solidFill>
                    <a:schemeClr val="tx2">
                      <a:lumMod val="50000"/>
                    </a:schemeClr>
                  </a:solidFill>
                </a:ln>
                <a:effectLst>
                  <a:glow rad="228600">
                    <a:schemeClr val="accent1">
                      <a:satMod val="175000"/>
                      <a:alpha val="40000"/>
                    </a:schemeClr>
                  </a:glow>
                </a:effectLst>
                <a:latin typeface="Arial Black" pitchFamily="34" charset="0"/>
              </a:rPr>
              <a:t>Çalışmalarımız</a:t>
            </a:r>
          </a:p>
        </p:txBody>
      </p:sp>
      <p:pic>
        <p:nvPicPr>
          <p:cNvPr id="3075" name="Picture 2" descr="D:\Tasınabilir HDD\Belgeler\logo4.jpg"/>
          <p:cNvPicPr>
            <a:picLocks noGrp="1" noChangeAspect="1" noChangeArrowheads="1"/>
          </p:cNvPicPr>
          <p:nvPr>
            <p:ph idx="1"/>
          </p:nvPr>
        </p:nvPicPr>
        <p:blipFill>
          <a:blip r:embed="rId2" cstate="print"/>
          <a:srcRect/>
          <a:stretch>
            <a:fillRect/>
          </a:stretch>
        </p:blipFill>
        <p:spPr>
          <a:xfrm>
            <a:off x="7452320" y="188640"/>
            <a:ext cx="1042987" cy="1044575"/>
          </a:xfrm>
          <a:noFill/>
        </p:spPr>
      </p:pic>
      <p:sp>
        <p:nvSpPr>
          <p:cNvPr id="5" name="4 Metin kutusu"/>
          <p:cNvSpPr txBox="1"/>
          <p:nvPr/>
        </p:nvSpPr>
        <p:spPr>
          <a:xfrm>
            <a:off x="928688" y="1484785"/>
            <a:ext cx="7286625" cy="5386090"/>
          </a:xfrm>
          <a:prstGeom prst="rect">
            <a:avLst/>
          </a:prstGeom>
          <a:noFill/>
        </p:spPr>
        <p:txBody>
          <a:bodyPr wrap="square">
            <a:spAutoFit/>
          </a:bodyPr>
          <a:lstStyle/>
          <a:p>
            <a:pPr fontAlgn="auto">
              <a:spcBef>
                <a:spcPts val="0"/>
              </a:spcBef>
              <a:spcAft>
                <a:spcPts val="0"/>
              </a:spcAft>
              <a:defRPr/>
            </a:pPr>
            <a:r>
              <a:rPr lang="tr-TR" sz="2800" b="1" dirty="0" smtClean="0">
                <a:effectLst>
                  <a:outerShdw blurRad="38100" dist="38100" dir="2700000" algn="tl">
                    <a:srgbClr val="000000">
                      <a:alpha val="43137"/>
                    </a:srgbClr>
                  </a:outerShdw>
                </a:effectLst>
                <a:latin typeface="Arial" pitchFamily="34" charset="0"/>
                <a:cs typeface="Arial" pitchFamily="34" charset="0"/>
              </a:rPr>
              <a:t> </a:t>
            </a:r>
            <a:r>
              <a:rPr lang="tr-TR" sz="2800" dirty="0" smtClean="0">
                <a:effectLst>
                  <a:outerShdw blurRad="38100" dist="38100" dir="2700000" algn="tl">
                    <a:srgbClr val="000000">
                      <a:alpha val="43137"/>
                    </a:srgbClr>
                  </a:outerShdw>
                </a:effectLst>
                <a:latin typeface="Arial" pitchFamily="34" charset="0"/>
                <a:cs typeface="Arial" pitchFamily="34" charset="0"/>
              </a:rPr>
              <a:t>Seramik ve Cam Atölyesi</a:t>
            </a:r>
          </a:p>
          <a:p>
            <a:pPr fontAlgn="auto">
              <a:spcBef>
                <a:spcPts val="0"/>
              </a:spcBef>
              <a:spcAft>
                <a:spcPts val="0"/>
              </a:spcAft>
              <a:defRPr/>
            </a:pPr>
            <a:r>
              <a:rPr lang="tr-TR" sz="2800" dirty="0" smtClean="0">
                <a:effectLst>
                  <a:outerShdw blurRad="38100" dist="38100" dir="2700000" algn="tl">
                    <a:srgbClr val="000000">
                      <a:alpha val="43137"/>
                    </a:srgbClr>
                  </a:outerShdw>
                </a:effectLst>
                <a:latin typeface="Arial" pitchFamily="34" charset="0"/>
                <a:cs typeface="Arial" pitchFamily="34" charset="0"/>
              </a:rPr>
              <a:t> Resim Atölyesi</a:t>
            </a:r>
          </a:p>
          <a:p>
            <a:pPr fontAlgn="auto">
              <a:spcBef>
                <a:spcPts val="0"/>
              </a:spcBef>
              <a:spcAft>
                <a:spcPts val="0"/>
              </a:spcAft>
              <a:defRPr/>
            </a:pPr>
            <a:r>
              <a:rPr lang="tr-TR" sz="2800" dirty="0" smtClean="0">
                <a:effectLst>
                  <a:outerShdw blurRad="38100" dist="38100" dir="2700000" algn="tl">
                    <a:srgbClr val="000000">
                      <a:alpha val="43137"/>
                    </a:srgbClr>
                  </a:outerShdw>
                </a:effectLst>
                <a:latin typeface="Arial" pitchFamily="34" charset="0"/>
                <a:cs typeface="Arial" pitchFamily="34" charset="0"/>
              </a:rPr>
              <a:t> Heykel Atölyesi </a:t>
            </a:r>
          </a:p>
          <a:p>
            <a:pPr fontAlgn="auto">
              <a:spcBef>
                <a:spcPts val="0"/>
              </a:spcBef>
              <a:spcAft>
                <a:spcPts val="0"/>
              </a:spcAft>
              <a:defRPr/>
            </a:pPr>
            <a:endParaRPr lang="tr-TR" sz="2800" dirty="0" smtClean="0">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tr-TR" sz="2800" dirty="0" smtClean="0">
                <a:effectLst>
                  <a:outerShdw blurRad="38100" dist="38100" dir="2700000" algn="tl">
                    <a:srgbClr val="000000">
                      <a:alpha val="43137"/>
                    </a:srgbClr>
                  </a:outerShdw>
                </a:effectLst>
                <a:latin typeface="Arial" pitchFamily="34" charset="0"/>
                <a:cs typeface="Arial" pitchFamily="34" charset="0"/>
              </a:rPr>
              <a:t>Çocuklara </a:t>
            </a:r>
            <a:r>
              <a:rPr lang="tr-TR" sz="2800" dirty="0">
                <a:effectLst>
                  <a:outerShdw blurRad="38100" dist="38100" dir="2700000" algn="tl">
                    <a:srgbClr val="000000">
                      <a:alpha val="43137"/>
                    </a:srgbClr>
                  </a:outerShdw>
                </a:effectLst>
                <a:latin typeface="Arial" pitchFamily="34" charset="0"/>
                <a:cs typeface="Arial" pitchFamily="34" charset="0"/>
              </a:rPr>
              <a:t>Yönelik Sanat Eğitimleri</a:t>
            </a:r>
            <a:br>
              <a:rPr lang="tr-TR" sz="2800" dirty="0">
                <a:effectLst>
                  <a:outerShdw blurRad="38100" dist="38100" dir="2700000" algn="tl">
                    <a:srgbClr val="000000">
                      <a:alpha val="43137"/>
                    </a:srgbClr>
                  </a:outerShdw>
                </a:effectLst>
                <a:latin typeface="Arial" pitchFamily="34" charset="0"/>
                <a:cs typeface="Arial" pitchFamily="34" charset="0"/>
              </a:rPr>
            </a:br>
            <a:r>
              <a:rPr lang="tr-TR" sz="2800" dirty="0" smtClean="0">
                <a:effectLst>
                  <a:outerShdw blurRad="38100" dist="38100" dir="2700000" algn="tl">
                    <a:srgbClr val="000000">
                      <a:alpha val="43137"/>
                    </a:srgbClr>
                  </a:outerShdw>
                </a:effectLst>
                <a:latin typeface="Arial" pitchFamily="34" charset="0"/>
                <a:cs typeface="Arial" pitchFamily="34" charset="0"/>
              </a:rPr>
              <a:t> </a:t>
            </a:r>
            <a:r>
              <a:rPr lang="tr-TR"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 Ay Süreyle 78 çocuk sanat eğitimi aldı.)</a:t>
            </a:r>
          </a:p>
          <a:p>
            <a:pPr fontAlgn="auto">
              <a:spcBef>
                <a:spcPts val="0"/>
              </a:spcBef>
              <a:spcAft>
                <a:spcPts val="0"/>
              </a:spcAft>
              <a:defRPr/>
            </a:pPr>
            <a:r>
              <a:rPr lang="tr-TR" sz="2800" dirty="0" smtClean="0">
                <a:effectLst>
                  <a:outerShdw blurRad="38100" dist="38100" dir="2700000" algn="tl">
                    <a:srgbClr val="000000">
                      <a:alpha val="43137"/>
                    </a:srgbClr>
                  </a:outerShdw>
                </a:effectLst>
                <a:latin typeface="Arial" pitchFamily="34" charset="0"/>
                <a:cs typeface="Arial" pitchFamily="34" charset="0"/>
              </a:rPr>
              <a:t>Kadınlara Yönelik Sanat Eğitimleri</a:t>
            </a:r>
          </a:p>
          <a:p>
            <a:pPr fontAlgn="auto">
              <a:spcBef>
                <a:spcPts val="0"/>
              </a:spcBef>
              <a:spcAft>
                <a:spcPts val="0"/>
              </a:spcAft>
              <a:defRPr/>
            </a:pPr>
            <a:r>
              <a:rPr lang="tr-TR"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(3 Ay Süreyle 40 kadın eğitim aldı.)</a:t>
            </a:r>
          </a:p>
          <a:p>
            <a:pPr fontAlgn="auto">
              <a:spcBef>
                <a:spcPts val="0"/>
              </a:spcBef>
              <a:spcAft>
                <a:spcPts val="0"/>
              </a:spcAft>
              <a:defRPr/>
            </a:pPr>
            <a:r>
              <a:rPr lang="tr-TR" sz="2800" dirty="0" smtClean="0">
                <a:effectLst>
                  <a:outerShdw blurRad="38100" dist="38100" dir="2700000" algn="tl">
                    <a:srgbClr val="000000">
                      <a:alpha val="43137"/>
                    </a:srgbClr>
                  </a:outerShdw>
                </a:effectLst>
                <a:latin typeface="Arial" pitchFamily="34" charset="0"/>
                <a:cs typeface="Arial" pitchFamily="34" charset="0"/>
              </a:rPr>
              <a:t>Gençlere </a:t>
            </a:r>
            <a:r>
              <a:rPr lang="tr-TR" sz="2800" dirty="0">
                <a:effectLst>
                  <a:outerShdw blurRad="38100" dist="38100" dir="2700000" algn="tl">
                    <a:srgbClr val="000000">
                      <a:alpha val="43137"/>
                    </a:srgbClr>
                  </a:outerShdw>
                </a:effectLst>
                <a:latin typeface="Arial" pitchFamily="34" charset="0"/>
                <a:cs typeface="Arial" pitchFamily="34" charset="0"/>
              </a:rPr>
              <a:t>Yönelik Sanat Eğitimleri</a:t>
            </a:r>
          </a:p>
          <a:p>
            <a:pPr fontAlgn="auto">
              <a:spcBef>
                <a:spcPts val="0"/>
              </a:spcBef>
              <a:spcAft>
                <a:spcPts val="0"/>
              </a:spcAft>
              <a:defRPr/>
            </a:pPr>
            <a:r>
              <a:rPr lang="tr-TR" sz="2800" dirty="0" smtClean="0">
                <a:effectLst>
                  <a:outerShdw blurRad="38100" dist="38100" dir="2700000" algn="tl">
                    <a:srgbClr val="000000">
                      <a:alpha val="43137"/>
                    </a:srgbClr>
                  </a:outerShdw>
                </a:effectLst>
                <a:latin typeface="Arial" pitchFamily="34" charset="0"/>
                <a:cs typeface="Arial" pitchFamily="34" charset="0"/>
              </a:rPr>
              <a:t>  </a:t>
            </a:r>
            <a:r>
              <a:rPr lang="tr-TR"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(84 genç sanat eğitimi aldı.)</a:t>
            </a:r>
            <a:endParaRPr lang="tr-TR" sz="2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tr-TR" sz="2400" dirty="0" smtClean="0">
                <a:effectLst>
                  <a:outerShdw blurRad="38100" dist="38100" dir="2700000" algn="tl">
                    <a:srgbClr val="000000">
                      <a:alpha val="43137"/>
                    </a:srgbClr>
                  </a:outerShdw>
                </a:effectLst>
                <a:latin typeface="Comic Sans MS" pitchFamily="66" charset="0"/>
                <a:cs typeface="+mn-cs"/>
              </a:rPr>
              <a:t/>
            </a:r>
            <a:br>
              <a:rPr lang="tr-TR" sz="2400" dirty="0" smtClean="0">
                <a:effectLst>
                  <a:outerShdw blurRad="38100" dist="38100" dir="2700000" algn="tl">
                    <a:srgbClr val="000000">
                      <a:alpha val="43137"/>
                    </a:srgbClr>
                  </a:outerShdw>
                </a:effectLst>
                <a:latin typeface="Comic Sans MS" pitchFamily="66" charset="0"/>
                <a:cs typeface="+mn-cs"/>
              </a:rPr>
            </a:br>
            <a:endParaRPr lang="tr-TR" sz="4000" dirty="0">
              <a:latin typeface="Brush Script MT" pitchFamily="66" charset="0"/>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asınabilir HDD\Belgeler\logo4.jpg"/>
          <p:cNvPicPr>
            <a:picLocks noGrp="1" noChangeAspect="1" noChangeArrowheads="1"/>
          </p:cNvPicPr>
          <p:nvPr>
            <p:ph idx="1"/>
          </p:nvPr>
        </p:nvPicPr>
        <p:blipFill>
          <a:blip r:embed="rId2" cstate="print"/>
          <a:srcRect/>
          <a:stretch>
            <a:fillRect/>
          </a:stretch>
        </p:blipFill>
        <p:spPr>
          <a:xfrm>
            <a:off x="7929563" y="214313"/>
            <a:ext cx="1042987" cy="1044575"/>
          </a:xfrm>
          <a:noFill/>
        </p:spPr>
      </p:pic>
      <p:pic>
        <p:nvPicPr>
          <p:cNvPr id="4100" name="Picture 5" descr="K:\fotolar\DSCF8959.JPG"/>
          <p:cNvPicPr>
            <a:picLocks noChangeAspect="1" noChangeArrowheads="1"/>
          </p:cNvPicPr>
          <p:nvPr/>
        </p:nvPicPr>
        <p:blipFill>
          <a:blip r:embed="rId3" cstate="print"/>
          <a:srcRect/>
          <a:stretch>
            <a:fillRect/>
          </a:stretch>
        </p:blipFill>
        <p:spPr bwMode="auto">
          <a:xfrm>
            <a:off x="857250" y="1357313"/>
            <a:ext cx="3500438" cy="2625725"/>
          </a:xfrm>
          <a:prstGeom prst="rect">
            <a:avLst/>
          </a:prstGeom>
          <a:noFill/>
          <a:ln w="9525">
            <a:noFill/>
            <a:miter lim="800000"/>
            <a:headEnd/>
            <a:tailEnd/>
          </a:ln>
        </p:spPr>
      </p:pic>
      <p:pic>
        <p:nvPicPr>
          <p:cNvPr id="4101" name="Picture 6" descr="K:\fotolar\DSCF8956.JPG"/>
          <p:cNvPicPr>
            <a:picLocks noChangeAspect="1" noChangeArrowheads="1"/>
          </p:cNvPicPr>
          <p:nvPr/>
        </p:nvPicPr>
        <p:blipFill>
          <a:blip r:embed="rId4" cstate="print"/>
          <a:srcRect/>
          <a:stretch>
            <a:fillRect/>
          </a:stretch>
        </p:blipFill>
        <p:spPr bwMode="auto">
          <a:xfrm>
            <a:off x="5018088" y="1357313"/>
            <a:ext cx="3911600" cy="5214937"/>
          </a:xfrm>
          <a:prstGeom prst="rect">
            <a:avLst/>
          </a:prstGeom>
          <a:noFill/>
          <a:ln w="9525">
            <a:noFill/>
            <a:miter lim="800000"/>
            <a:headEnd/>
            <a:tailEnd/>
          </a:ln>
        </p:spPr>
      </p:pic>
      <p:pic>
        <p:nvPicPr>
          <p:cNvPr id="4102" name="Picture 5" descr="K:\fotolar\DSCF8958.JPG"/>
          <p:cNvPicPr>
            <a:picLocks noChangeAspect="1" noChangeArrowheads="1"/>
          </p:cNvPicPr>
          <p:nvPr/>
        </p:nvPicPr>
        <p:blipFill>
          <a:blip r:embed="rId5" cstate="print"/>
          <a:srcRect/>
          <a:stretch>
            <a:fillRect/>
          </a:stretch>
        </p:blipFill>
        <p:spPr bwMode="auto">
          <a:xfrm>
            <a:off x="857250" y="4071938"/>
            <a:ext cx="350043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asınabilir HDD\Belgeler\logo4.jpg"/>
          <p:cNvPicPr>
            <a:picLocks noGrp="1" noChangeAspect="1" noChangeArrowheads="1"/>
          </p:cNvPicPr>
          <p:nvPr>
            <p:ph idx="1"/>
          </p:nvPr>
        </p:nvPicPr>
        <p:blipFill>
          <a:blip r:embed="rId2" cstate="print"/>
          <a:srcRect/>
          <a:stretch>
            <a:fillRect/>
          </a:stretch>
        </p:blipFill>
        <p:spPr>
          <a:xfrm>
            <a:off x="8101013" y="188640"/>
            <a:ext cx="1042987" cy="1044575"/>
          </a:xfrm>
          <a:noFill/>
        </p:spPr>
      </p:pic>
      <p:pic>
        <p:nvPicPr>
          <p:cNvPr id="5125" name="Picture 4" descr="K:\fotolar\DSCF8980.JPG"/>
          <p:cNvPicPr>
            <a:picLocks noChangeAspect="1" noChangeArrowheads="1"/>
          </p:cNvPicPr>
          <p:nvPr/>
        </p:nvPicPr>
        <p:blipFill>
          <a:blip r:embed="rId3" cstate="print"/>
          <a:srcRect/>
          <a:stretch>
            <a:fillRect/>
          </a:stretch>
        </p:blipFill>
        <p:spPr bwMode="auto">
          <a:xfrm>
            <a:off x="323528" y="1484784"/>
            <a:ext cx="3854963" cy="289122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21136074">
            <a:off x="4458207" y="1691680"/>
            <a:ext cx="4340859" cy="2883476"/>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rot="655335">
            <a:off x="2586880" y="4410381"/>
            <a:ext cx="3250549" cy="21592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asınabilir HDD\Belgeler\logo4.jpg"/>
          <p:cNvPicPr>
            <a:picLocks noGrp="1" noChangeAspect="1" noChangeArrowheads="1"/>
          </p:cNvPicPr>
          <p:nvPr>
            <p:ph idx="1"/>
          </p:nvPr>
        </p:nvPicPr>
        <p:blipFill>
          <a:blip r:embed="rId2" cstate="print"/>
          <a:srcRect/>
          <a:stretch>
            <a:fillRect/>
          </a:stretch>
        </p:blipFill>
        <p:spPr>
          <a:xfrm>
            <a:off x="7929563" y="214313"/>
            <a:ext cx="1042987" cy="1044575"/>
          </a:xfrm>
          <a:noFill/>
        </p:spPr>
      </p:pic>
      <p:pic>
        <p:nvPicPr>
          <p:cNvPr id="7171" name="Picture 2" descr="G:\fırat çalışmalar\atölye çalışmaları\DSCF6996.JPG"/>
          <p:cNvPicPr>
            <a:picLocks noChangeAspect="1" noChangeArrowheads="1"/>
          </p:cNvPicPr>
          <p:nvPr/>
        </p:nvPicPr>
        <p:blipFill>
          <a:blip r:embed="rId3" cstate="print"/>
          <a:srcRect/>
          <a:stretch>
            <a:fillRect/>
          </a:stretch>
        </p:blipFill>
        <p:spPr bwMode="auto">
          <a:xfrm>
            <a:off x="214313" y="285750"/>
            <a:ext cx="3429000" cy="5929313"/>
          </a:xfrm>
          <a:prstGeom prst="rect">
            <a:avLst/>
          </a:prstGeom>
          <a:noFill/>
          <a:ln w="9525">
            <a:noFill/>
            <a:miter lim="800000"/>
            <a:headEnd/>
            <a:tailEnd/>
          </a:ln>
        </p:spPr>
      </p:pic>
      <p:pic>
        <p:nvPicPr>
          <p:cNvPr id="7172" name="Picture 3" descr="G:\fırat çalışmalar\atölye çalışmaları\DSCF6997.JPG"/>
          <p:cNvPicPr>
            <a:picLocks noChangeAspect="1" noChangeArrowheads="1"/>
          </p:cNvPicPr>
          <p:nvPr/>
        </p:nvPicPr>
        <p:blipFill>
          <a:blip r:embed="rId4" cstate="print"/>
          <a:srcRect/>
          <a:stretch>
            <a:fillRect/>
          </a:stretch>
        </p:blipFill>
        <p:spPr bwMode="auto">
          <a:xfrm>
            <a:off x="3707904" y="332656"/>
            <a:ext cx="4071938" cy="2678112"/>
          </a:xfrm>
          <a:prstGeom prst="rect">
            <a:avLst/>
          </a:prstGeom>
          <a:noFill/>
          <a:ln w="9525">
            <a:noFill/>
            <a:miter lim="800000"/>
            <a:headEnd/>
            <a:tailEnd/>
          </a:ln>
        </p:spPr>
      </p:pic>
      <p:pic>
        <p:nvPicPr>
          <p:cNvPr id="7173" name="Picture 4" descr="G:\fırat çalışmalar\atölye çalışmaları\DSCF6999.JPG"/>
          <p:cNvPicPr>
            <a:picLocks noChangeAspect="1" noChangeArrowheads="1"/>
          </p:cNvPicPr>
          <p:nvPr/>
        </p:nvPicPr>
        <p:blipFill>
          <a:blip r:embed="rId5" cstate="print"/>
          <a:srcRect/>
          <a:stretch>
            <a:fillRect/>
          </a:stretch>
        </p:blipFill>
        <p:spPr bwMode="auto">
          <a:xfrm>
            <a:off x="3786188" y="3286125"/>
            <a:ext cx="40005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27584" y="1340768"/>
            <a:ext cx="2955142" cy="5244480"/>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cstate="print"/>
          <a:srcRect/>
          <a:stretch>
            <a:fillRect/>
          </a:stretch>
        </p:blipFill>
        <p:spPr bwMode="auto">
          <a:xfrm>
            <a:off x="3995936" y="1340768"/>
            <a:ext cx="3942438" cy="52565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275</Words>
  <Application>Microsoft Office PowerPoint</Application>
  <PresentationFormat>Ekran Gösterisi (4:3)</PresentationFormat>
  <Paragraphs>75</Paragraphs>
  <Slides>28</Slides>
  <Notes>1</Notes>
  <HiddenSlides>0</HiddenSlides>
  <MMClips>0</MMClips>
  <ScaleCrop>false</ScaleCrop>
  <HeadingPairs>
    <vt:vector size="4" baseType="variant">
      <vt:variant>
        <vt:lpstr>Tema</vt:lpstr>
      </vt:variant>
      <vt:variant>
        <vt:i4>1</vt:i4>
      </vt:variant>
      <vt:variant>
        <vt:lpstr>Slayt Başlıkları</vt:lpstr>
      </vt:variant>
      <vt:variant>
        <vt:i4>28</vt:i4>
      </vt:variant>
    </vt:vector>
  </HeadingPairs>
  <TitlesOfParts>
    <vt:vector size="29" baseType="lpstr">
      <vt:lpstr>Ofis Teması</vt:lpstr>
      <vt:lpstr>PowerPoint Sunusu</vt:lpstr>
      <vt:lpstr>DİYARBAKIR’IN SERAMİK TARİHİ</vt:lpstr>
      <vt:lpstr>PowerPoint Sunusu</vt:lpstr>
      <vt:lpstr>PowerPoint Sunusu</vt:lpstr>
      <vt:lpstr>Çalışmalarımız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Sümerpark Duvar Resim Çalışmaları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Gunes evi</dc:creator>
  <cp:lastModifiedBy>kullanıcı</cp:lastModifiedBy>
  <cp:revision>55</cp:revision>
  <dcterms:created xsi:type="dcterms:W3CDTF">2010-01-26T09:46:40Z</dcterms:created>
  <dcterms:modified xsi:type="dcterms:W3CDTF">2012-10-16T17:50:11Z</dcterms:modified>
</cp:coreProperties>
</file>